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72" r:id="rId3"/>
    <p:sldId id="273" r:id="rId4"/>
    <p:sldId id="274" r:id="rId5"/>
    <p:sldId id="277" r:id="rId6"/>
    <p:sldId id="259" r:id="rId7"/>
    <p:sldId id="257" r:id="rId8"/>
    <p:sldId id="280" r:id="rId9"/>
    <p:sldId id="282" r:id="rId10"/>
    <p:sldId id="261" r:id="rId11"/>
    <p:sldId id="284" r:id="rId12"/>
    <p:sldId id="285" r:id="rId13"/>
    <p:sldId id="286" r:id="rId14"/>
    <p:sldId id="287" r:id="rId15"/>
    <p:sldId id="265" r:id="rId16"/>
    <p:sldId id="266" r:id="rId17"/>
    <p:sldId id="288" r:id="rId18"/>
    <p:sldId id="267" r:id="rId19"/>
    <p:sldId id="294" r:id="rId20"/>
    <p:sldId id="293" r:id="rId21"/>
    <p:sldId id="301" r:id="rId22"/>
    <p:sldId id="305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liam Stumbo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6876B6-5769-47CD-90EC-7826D8FA23B2}" v="5" dt="2022-08-08T01:32:08.7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040" autoAdjust="0"/>
  </p:normalViewPr>
  <p:slideViewPr>
    <p:cSldViewPr snapToGrid="0">
      <p:cViewPr varScale="1">
        <p:scale>
          <a:sx n="81" d="100"/>
          <a:sy n="81" d="100"/>
        </p:scale>
        <p:origin x="6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FE68CED5-8757-4C5B-A8E8-CC8CF8014E88}"/>
    <pc:docChg chg="undo custSel addSld modSld">
      <pc:chgData name="Kal Rabb" userId="3edf06299a4717ec" providerId="LiveId" clId="{FE68CED5-8757-4C5B-A8E8-CC8CF8014E88}" dt="2020-07-03T13:27:58.036" v="1011"/>
      <pc:docMkLst>
        <pc:docMk/>
      </pc:docMkLst>
      <pc:sldChg chg="modSp mod">
        <pc:chgData name="Kal Rabb" userId="3edf06299a4717ec" providerId="LiveId" clId="{FE68CED5-8757-4C5B-A8E8-CC8CF8014E88}" dt="2020-07-03T13:26:49.423" v="1008" actId="20577"/>
        <pc:sldMkLst>
          <pc:docMk/>
          <pc:sldMk cId="173445206" sldId="259"/>
        </pc:sldMkLst>
        <pc:spChg chg="mod">
          <ac:chgData name="Kal Rabb" userId="3edf06299a4717ec" providerId="LiveId" clId="{FE68CED5-8757-4C5B-A8E8-CC8CF8014E88}" dt="2020-07-03T13:26:49.423" v="1008" actId="20577"/>
          <ac:spMkLst>
            <pc:docMk/>
            <pc:sldMk cId="173445206" sldId="259"/>
            <ac:spMk id="3" creationId="{4E52A3D5-13A7-423A-898D-B290D05C8640}"/>
          </ac:spMkLst>
        </pc:spChg>
      </pc:sldChg>
      <pc:sldChg chg="addSp modSp new mod">
        <pc:chgData name="Kal Rabb" userId="3edf06299a4717ec" providerId="LiveId" clId="{FE68CED5-8757-4C5B-A8E8-CC8CF8014E88}" dt="2020-07-03T13:20:02.832" v="276" actId="14100"/>
        <pc:sldMkLst>
          <pc:docMk/>
          <pc:sldMk cId="3003438868" sldId="272"/>
        </pc:sldMkLst>
        <pc:spChg chg="mod">
          <ac:chgData name="Kal Rabb" userId="3edf06299a4717ec" providerId="LiveId" clId="{FE68CED5-8757-4C5B-A8E8-CC8CF8014E88}" dt="2020-07-03T13:06:16.133" v="16" actId="20577"/>
          <ac:spMkLst>
            <pc:docMk/>
            <pc:sldMk cId="3003438868" sldId="272"/>
            <ac:spMk id="2" creationId="{DD4857F6-F00B-468F-B1F9-E42F4BF8BE38}"/>
          </ac:spMkLst>
        </pc:spChg>
        <pc:spChg chg="mod">
          <ac:chgData name="Kal Rabb" userId="3edf06299a4717ec" providerId="LiveId" clId="{FE68CED5-8757-4C5B-A8E8-CC8CF8014E88}" dt="2020-07-03T13:09:05.824" v="115" actId="20577"/>
          <ac:spMkLst>
            <pc:docMk/>
            <pc:sldMk cId="3003438868" sldId="272"/>
            <ac:spMk id="3" creationId="{717D5AD9-1213-498A-9758-23AC5C052201}"/>
          </ac:spMkLst>
        </pc:spChg>
        <pc:spChg chg="add mod">
          <ac:chgData name="Kal Rabb" userId="3edf06299a4717ec" providerId="LiveId" clId="{FE68CED5-8757-4C5B-A8E8-CC8CF8014E88}" dt="2020-07-03T13:20:02.832" v="276" actId="14100"/>
          <ac:spMkLst>
            <pc:docMk/>
            <pc:sldMk cId="3003438868" sldId="272"/>
            <ac:spMk id="5" creationId="{F388D1BF-7A89-47BA-B6C8-6D48D1BFF3E7}"/>
          </ac:spMkLst>
        </pc:spChg>
      </pc:sldChg>
      <pc:sldChg chg="addSp modSp new mod modAnim">
        <pc:chgData name="Kal Rabb" userId="3edf06299a4717ec" providerId="LiveId" clId="{FE68CED5-8757-4C5B-A8E8-CC8CF8014E88}" dt="2020-07-03T13:27:58.036" v="1011"/>
        <pc:sldMkLst>
          <pc:docMk/>
          <pc:sldMk cId="1128646688" sldId="273"/>
        </pc:sldMkLst>
        <pc:spChg chg="mod">
          <ac:chgData name="Kal Rabb" userId="3edf06299a4717ec" providerId="LiveId" clId="{FE68CED5-8757-4C5B-A8E8-CC8CF8014E88}" dt="2020-07-03T13:09:52.979" v="126" actId="5793"/>
          <ac:spMkLst>
            <pc:docMk/>
            <pc:sldMk cId="1128646688" sldId="273"/>
            <ac:spMk id="2" creationId="{9BAF872A-FC25-4991-9E78-3F8687E365EB}"/>
          </ac:spMkLst>
        </pc:spChg>
        <pc:spChg chg="mod">
          <ac:chgData name="Kal Rabb" userId="3edf06299a4717ec" providerId="LiveId" clId="{FE68CED5-8757-4C5B-A8E8-CC8CF8014E88}" dt="2020-07-03T13:14:00.044" v="256" actId="14100"/>
          <ac:spMkLst>
            <pc:docMk/>
            <pc:sldMk cId="1128646688" sldId="273"/>
            <ac:spMk id="3" creationId="{004916B7-0385-4E0F-BD10-D9D1F505404E}"/>
          </ac:spMkLst>
        </pc:spChg>
        <pc:spChg chg="add mod">
          <ac:chgData name="Kal Rabb" userId="3edf06299a4717ec" providerId="LiveId" clId="{FE68CED5-8757-4C5B-A8E8-CC8CF8014E88}" dt="2020-07-03T13:19:26.012" v="273" actId="11529"/>
          <ac:spMkLst>
            <pc:docMk/>
            <pc:sldMk cId="1128646688" sldId="273"/>
            <ac:spMk id="7" creationId="{8528F477-873D-4BAB-AC04-0827C52CE398}"/>
          </ac:spMkLst>
        </pc:spChg>
        <pc:picChg chg="add mod">
          <ac:chgData name="Kal Rabb" userId="3edf06299a4717ec" providerId="LiveId" clId="{FE68CED5-8757-4C5B-A8E8-CC8CF8014E88}" dt="2020-07-03T13:14:12.149" v="260" actId="1076"/>
          <ac:picMkLst>
            <pc:docMk/>
            <pc:sldMk cId="1128646688" sldId="273"/>
            <ac:picMk id="4" creationId="{042DE713-0DD9-4B9D-BC1F-A6414A74D01E}"/>
          </ac:picMkLst>
        </pc:picChg>
        <pc:picChg chg="add mod">
          <ac:chgData name="Kal Rabb" userId="3edf06299a4717ec" providerId="LiveId" clId="{FE68CED5-8757-4C5B-A8E8-CC8CF8014E88}" dt="2020-07-03T13:15:09.804" v="264" actId="1076"/>
          <ac:picMkLst>
            <pc:docMk/>
            <pc:sldMk cId="1128646688" sldId="273"/>
            <ac:picMk id="5" creationId="{CDD97424-0C5A-4854-974F-1D7C3BA0836B}"/>
          </ac:picMkLst>
        </pc:picChg>
        <pc:picChg chg="add mod">
          <ac:chgData name="Kal Rabb" userId="3edf06299a4717ec" providerId="LiveId" clId="{FE68CED5-8757-4C5B-A8E8-CC8CF8014E88}" dt="2020-07-03T13:19:13.526" v="271" actId="1076"/>
          <ac:picMkLst>
            <pc:docMk/>
            <pc:sldMk cId="1128646688" sldId="273"/>
            <ac:picMk id="6" creationId="{AFADF535-3BCE-49BA-8F86-6EE0241AB066}"/>
          </ac:picMkLst>
        </pc:picChg>
        <pc:picChg chg="add mod">
          <ac:chgData name="Kal Rabb" userId="3edf06299a4717ec" providerId="LiveId" clId="{FE68CED5-8757-4C5B-A8E8-CC8CF8014E88}" dt="2020-07-03T13:19:15.863" v="272" actId="1076"/>
          <ac:picMkLst>
            <pc:docMk/>
            <pc:sldMk cId="1128646688" sldId="273"/>
            <ac:picMk id="1026" creationId="{B5B85B22-7F6F-49E9-85E7-C4BC5C203AFD}"/>
          </ac:picMkLst>
        </pc:picChg>
      </pc:sldChg>
      <pc:sldChg chg="addSp modSp new mod">
        <pc:chgData name="Kal Rabb" userId="3edf06299a4717ec" providerId="LiveId" clId="{FE68CED5-8757-4C5B-A8E8-CC8CF8014E88}" dt="2020-07-03T13:26:09.824" v="887" actId="20577"/>
        <pc:sldMkLst>
          <pc:docMk/>
          <pc:sldMk cId="1150462450" sldId="274"/>
        </pc:sldMkLst>
        <pc:spChg chg="mod">
          <ac:chgData name="Kal Rabb" userId="3edf06299a4717ec" providerId="LiveId" clId="{FE68CED5-8757-4C5B-A8E8-CC8CF8014E88}" dt="2020-07-03T13:26:09.824" v="887" actId="20577"/>
          <ac:spMkLst>
            <pc:docMk/>
            <pc:sldMk cId="1150462450" sldId="274"/>
            <ac:spMk id="2" creationId="{593B5E20-5B6B-467C-9614-0F875330A258}"/>
          </ac:spMkLst>
        </pc:spChg>
        <pc:spChg chg="mod">
          <ac:chgData name="Kal Rabb" userId="3edf06299a4717ec" providerId="LiveId" clId="{FE68CED5-8757-4C5B-A8E8-CC8CF8014E88}" dt="2020-07-03T13:25:51.780" v="870"/>
          <ac:spMkLst>
            <pc:docMk/>
            <pc:sldMk cId="1150462450" sldId="274"/>
            <ac:spMk id="3" creationId="{0994A13B-E10F-4FB4-ADA2-4B2EDCDEF6B8}"/>
          </ac:spMkLst>
        </pc:spChg>
        <pc:spChg chg="add mod">
          <ac:chgData name="Kal Rabb" userId="3edf06299a4717ec" providerId="LiveId" clId="{FE68CED5-8757-4C5B-A8E8-CC8CF8014E88}" dt="2020-07-03T13:26:01.446" v="872" actId="1076"/>
          <ac:spMkLst>
            <pc:docMk/>
            <pc:sldMk cId="1150462450" sldId="274"/>
            <ac:spMk id="5" creationId="{E8AF1252-3115-44A3-9FFE-3C22BDBF2455}"/>
          </ac:spMkLst>
        </pc:spChg>
      </pc:sldChg>
    </pc:docChg>
  </pc:docChgLst>
  <pc:docChgLst>
    <pc:chgData name="Kal Rabb" userId="3edf06299a4717ec" providerId="LiveId" clId="{86AEA485-ACBA-4DFC-8077-DFD7029AE01C}"/>
    <pc:docChg chg="modSld">
      <pc:chgData name="Kal Rabb" userId="3edf06299a4717ec" providerId="LiveId" clId="{86AEA485-ACBA-4DFC-8077-DFD7029AE01C}" dt="2020-08-03T20:19:50.930" v="82" actId="20577"/>
      <pc:docMkLst>
        <pc:docMk/>
      </pc:docMkLst>
      <pc:sldChg chg="addSp modSp mod modAnim">
        <pc:chgData name="Kal Rabb" userId="3edf06299a4717ec" providerId="LiveId" clId="{86AEA485-ACBA-4DFC-8077-DFD7029AE01C}" dt="2020-08-03T20:19:01.162" v="32"/>
        <pc:sldMkLst>
          <pc:docMk/>
          <pc:sldMk cId="2521672213" sldId="267"/>
        </pc:sldMkLst>
        <pc:spChg chg="add mod">
          <ac:chgData name="Kal Rabb" userId="3edf06299a4717ec" providerId="LiveId" clId="{86AEA485-ACBA-4DFC-8077-DFD7029AE01C}" dt="2020-08-03T20:18:54.319" v="31" actId="1076"/>
          <ac:spMkLst>
            <pc:docMk/>
            <pc:sldMk cId="2521672213" sldId="267"/>
            <ac:spMk id="3" creationId="{B0327F26-EA19-43DE-B3D5-7DE1A75BFC81}"/>
          </ac:spMkLst>
        </pc:spChg>
      </pc:sldChg>
      <pc:sldChg chg="addSp modSp mod modAnim">
        <pc:chgData name="Kal Rabb" userId="3edf06299a4717ec" providerId="LiveId" clId="{86AEA485-ACBA-4DFC-8077-DFD7029AE01C}" dt="2020-08-03T20:19:50.930" v="82" actId="20577"/>
        <pc:sldMkLst>
          <pc:docMk/>
          <pc:sldMk cId="1724558900" sldId="269"/>
        </pc:sldMkLst>
        <pc:spChg chg="add mod">
          <ac:chgData name="Kal Rabb" userId="3edf06299a4717ec" providerId="LiveId" clId="{86AEA485-ACBA-4DFC-8077-DFD7029AE01C}" dt="2020-08-03T20:19:50.930" v="82" actId="20577"/>
          <ac:spMkLst>
            <pc:docMk/>
            <pc:sldMk cId="1724558900" sldId="269"/>
            <ac:spMk id="20" creationId="{A4ABBD73-4ABD-4A09-BC8E-6B7009A2FD4E}"/>
          </ac:spMkLst>
        </pc:spChg>
        <pc:spChg chg="mod">
          <ac:chgData name="Kal Rabb" userId="3edf06299a4717ec" providerId="LiveId" clId="{86AEA485-ACBA-4DFC-8077-DFD7029AE01C}" dt="2020-08-03T20:19:21.422" v="34" actId="1076"/>
          <ac:spMkLst>
            <pc:docMk/>
            <pc:sldMk cId="1724558900" sldId="269"/>
            <ac:spMk id="50" creationId="{F9841879-01F1-435A-9CAF-FA6B10F9B3CB}"/>
          </ac:spMkLst>
        </pc:spChg>
      </pc:sldChg>
    </pc:docChg>
  </pc:docChgLst>
  <pc:docChgLst>
    <pc:chgData name="Kal Rabb" userId="3edf06299a4717ec" providerId="LiveId" clId="{DB34D900-8F9D-477B-A8BC-E1BA5F12A4B6}"/>
    <pc:docChg chg="custSel delSld modSld">
      <pc:chgData name="Kal Rabb" userId="3edf06299a4717ec" providerId="LiveId" clId="{DB34D900-8F9D-477B-A8BC-E1BA5F12A4B6}" dt="2020-08-13T20:17:07.576" v="678" actId="20577"/>
      <pc:docMkLst>
        <pc:docMk/>
      </pc:docMkLst>
      <pc:sldChg chg="modSp mod">
        <pc:chgData name="Kal Rabb" userId="3edf06299a4717ec" providerId="LiveId" clId="{DB34D900-8F9D-477B-A8BC-E1BA5F12A4B6}" dt="2020-08-13T20:17:07.576" v="678" actId="20577"/>
        <pc:sldMkLst>
          <pc:docMk/>
          <pc:sldMk cId="955035328" sldId="270"/>
        </pc:sldMkLst>
        <pc:spChg chg="mod">
          <ac:chgData name="Kal Rabb" userId="3edf06299a4717ec" providerId="LiveId" clId="{DB34D900-8F9D-477B-A8BC-E1BA5F12A4B6}" dt="2020-08-13T20:11:25.250" v="38" actId="20577"/>
          <ac:spMkLst>
            <pc:docMk/>
            <pc:sldMk cId="955035328" sldId="270"/>
            <ac:spMk id="2" creationId="{D52AE572-CD7D-41AD-83CD-821C850F978C}"/>
          </ac:spMkLst>
        </pc:spChg>
        <pc:spChg chg="mod">
          <ac:chgData name="Kal Rabb" userId="3edf06299a4717ec" providerId="LiveId" clId="{DB34D900-8F9D-477B-A8BC-E1BA5F12A4B6}" dt="2020-08-13T20:17:07.576" v="678" actId="20577"/>
          <ac:spMkLst>
            <pc:docMk/>
            <pc:sldMk cId="955035328" sldId="270"/>
            <ac:spMk id="3" creationId="{FF6A5102-8349-427B-BCF4-BE2552FF8563}"/>
          </ac:spMkLst>
        </pc:spChg>
      </pc:sldChg>
      <pc:sldChg chg="del">
        <pc:chgData name="Kal Rabb" userId="3edf06299a4717ec" providerId="LiveId" clId="{DB34D900-8F9D-477B-A8BC-E1BA5F12A4B6}" dt="2020-08-13T20:15:52.025" v="656" actId="2696"/>
        <pc:sldMkLst>
          <pc:docMk/>
          <pc:sldMk cId="2050496382" sldId="271"/>
        </pc:sldMkLst>
      </pc:sldChg>
    </pc:docChg>
  </pc:docChgLst>
  <pc:docChgLst>
    <pc:chgData name="Kal Rabb" userId="3edf06299a4717ec" providerId="LiveId" clId="{A1676E49-B41D-4767-B700-B2246AD0EC23}"/>
    <pc:docChg chg="undo custSel addSld delSld modSld">
      <pc:chgData name="Kal Rabb" userId="3edf06299a4717ec" providerId="LiveId" clId="{A1676E49-B41D-4767-B700-B2246AD0EC23}" dt="2020-06-14T18:45:06.487" v="2003" actId="27636"/>
      <pc:docMkLst>
        <pc:docMk/>
      </pc:docMkLst>
      <pc:sldChg chg="modSp mod">
        <pc:chgData name="Kal Rabb" userId="3edf06299a4717ec" providerId="LiveId" clId="{A1676E49-B41D-4767-B700-B2246AD0EC23}" dt="2020-06-14T18:45:06.487" v="2003" actId="27636"/>
        <pc:sldMkLst>
          <pc:docMk/>
          <pc:sldMk cId="1218435440" sldId="262"/>
        </pc:sldMkLst>
        <pc:spChg chg="mod">
          <ac:chgData name="Kal Rabb" userId="3edf06299a4717ec" providerId="LiveId" clId="{A1676E49-B41D-4767-B700-B2246AD0EC23}" dt="2020-06-14T18:44:05.703" v="1893" actId="20577"/>
          <ac:spMkLst>
            <pc:docMk/>
            <pc:sldMk cId="1218435440" sldId="262"/>
            <ac:spMk id="3" creationId="{F6FF35FF-30C0-43BF-B4A3-3376CD20C1F2}"/>
          </ac:spMkLst>
        </pc:spChg>
        <pc:spChg chg="mod">
          <ac:chgData name="Kal Rabb" userId="3edf06299a4717ec" providerId="LiveId" clId="{A1676E49-B41D-4767-B700-B2246AD0EC23}" dt="2020-06-14T18:45:06.487" v="2003" actId="27636"/>
          <ac:spMkLst>
            <pc:docMk/>
            <pc:sldMk cId="1218435440" sldId="262"/>
            <ac:spMk id="4" creationId="{7C2BBE0B-A0FF-4A77-AD71-BA95210EFB1E}"/>
          </ac:spMkLst>
        </pc:spChg>
        <pc:spChg chg="mod">
          <ac:chgData name="Kal Rabb" userId="3edf06299a4717ec" providerId="LiveId" clId="{A1676E49-B41D-4767-B700-B2246AD0EC23}" dt="2020-06-14T18:45:06.480" v="2002" actId="27636"/>
          <ac:spMkLst>
            <pc:docMk/>
            <pc:sldMk cId="1218435440" sldId="262"/>
            <ac:spMk id="5" creationId="{0D19D0F3-43D7-469F-8EA6-B7A57634E636}"/>
          </ac:spMkLst>
        </pc:spChg>
      </pc:sldChg>
      <pc:sldChg chg="modSp mod">
        <pc:chgData name="Kal Rabb" userId="3edf06299a4717ec" providerId="LiveId" clId="{A1676E49-B41D-4767-B700-B2246AD0EC23}" dt="2020-05-21T12:32:06.097" v="944" actId="20577"/>
        <pc:sldMkLst>
          <pc:docMk/>
          <pc:sldMk cId="782778145" sldId="264"/>
        </pc:sldMkLst>
        <pc:spChg chg="mod">
          <ac:chgData name="Kal Rabb" userId="3edf06299a4717ec" providerId="LiveId" clId="{A1676E49-B41D-4767-B700-B2246AD0EC23}" dt="2020-05-21T12:32:06.097" v="944" actId="20577"/>
          <ac:spMkLst>
            <pc:docMk/>
            <pc:sldMk cId="782778145" sldId="264"/>
            <ac:spMk id="4" creationId="{A325DC7E-4495-4980-B0F8-D1C17E389135}"/>
          </ac:spMkLst>
        </pc:spChg>
      </pc:sldChg>
      <pc:sldChg chg="addSp delSp modSp new mod modClrScheme chgLayout modNotesTx">
        <pc:chgData name="Kal Rabb" userId="3edf06299a4717ec" providerId="LiveId" clId="{A1676E49-B41D-4767-B700-B2246AD0EC23}" dt="2020-05-21T12:20:01.985" v="449" actId="179"/>
        <pc:sldMkLst>
          <pc:docMk/>
          <pc:sldMk cId="2521672213" sldId="267"/>
        </pc:sldMkLst>
        <pc:spChg chg="mod ord">
          <ac:chgData name="Kal Rabb" userId="3edf06299a4717ec" providerId="LiveId" clId="{A1676E49-B41D-4767-B700-B2246AD0EC23}" dt="2020-05-21T12:10:02.900" v="164" actId="700"/>
          <ac:spMkLst>
            <pc:docMk/>
            <pc:sldMk cId="2521672213" sldId="267"/>
            <ac:spMk id="2" creationId="{4B701834-FB9F-441E-9184-24080C4EB2BD}"/>
          </ac:spMkLst>
        </pc:spChg>
        <pc:spChg chg="del">
          <ac:chgData name="Kal Rabb" userId="3edf06299a4717ec" providerId="LiveId" clId="{A1676E49-B41D-4767-B700-B2246AD0EC23}" dt="2020-05-21T12:10:02.900" v="164" actId="700"/>
          <ac:spMkLst>
            <pc:docMk/>
            <pc:sldMk cId="2521672213" sldId="267"/>
            <ac:spMk id="3" creationId="{8F6723C5-EE81-4E78-B345-190225F0B8F4}"/>
          </ac:spMkLst>
        </pc:spChg>
        <pc:spChg chg="add mod">
          <ac:chgData name="Kal Rabb" userId="3edf06299a4717ec" providerId="LiveId" clId="{A1676E49-B41D-4767-B700-B2246AD0EC23}" dt="2020-05-21T12:13:59.821" v="236" actId="14100"/>
          <ac:spMkLst>
            <pc:docMk/>
            <pc:sldMk cId="2521672213" sldId="267"/>
            <ac:spMk id="4" creationId="{1842AFB4-CA78-4F8D-BFC9-3ECD08DA91EA}"/>
          </ac:spMkLst>
        </pc:spChg>
        <pc:spChg chg="add mod">
          <ac:chgData name="Kal Rabb" userId="3edf06299a4717ec" providerId="LiveId" clId="{A1676E49-B41D-4767-B700-B2246AD0EC23}" dt="2020-05-21T12:10:40.466" v="181" actId="14100"/>
          <ac:spMkLst>
            <pc:docMk/>
            <pc:sldMk cId="2521672213" sldId="267"/>
            <ac:spMk id="5" creationId="{360FC530-BC2D-4935-B7FF-AC66C800CFE4}"/>
          </ac:spMkLst>
        </pc:spChg>
        <pc:spChg chg="add mod">
          <ac:chgData name="Kal Rabb" userId="3edf06299a4717ec" providerId="LiveId" clId="{A1676E49-B41D-4767-B700-B2246AD0EC23}" dt="2020-05-21T12:12:33.612" v="211" actId="20577"/>
          <ac:spMkLst>
            <pc:docMk/>
            <pc:sldMk cId="2521672213" sldId="267"/>
            <ac:spMk id="6" creationId="{AF2618E3-35CB-430A-947D-7E4700FEC933}"/>
          </ac:spMkLst>
        </pc:spChg>
        <pc:spChg chg="add mod">
          <ac:chgData name="Kal Rabb" userId="3edf06299a4717ec" providerId="LiveId" clId="{A1676E49-B41D-4767-B700-B2246AD0EC23}" dt="2020-05-21T12:11:40.951" v="209" actId="14100"/>
          <ac:spMkLst>
            <pc:docMk/>
            <pc:sldMk cId="2521672213" sldId="267"/>
            <ac:spMk id="7" creationId="{62326984-1A9F-4F08-B87F-FF7D6C21D1D5}"/>
          </ac:spMkLst>
        </pc:spChg>
        <pc:spChg chg="add mod">
          <ac:chgData name="Kal Rabb" userId="3edf06299a4717ec" providerId="LiveId" clId="{A1676E49-B41D-4767-B700-B2246AD0EC23}" dt="2020-05-21T12:17:09.243" v="260" actId="1076"/>
          <ac:spMkLst>
            <pc:docMk/>
            <pc:sldMk cId="2521672213" sldId="267"/>
            <ac:spMk id="8" creationId="{F7F867F2-F4F3-4931-8CF3-7DC2442B68B4}"/>
          </ac:spMkLst>
        </pc:spChg>
        <pc:spChg chg="add mod">
          <ac:chgData name="Kal Rabb" userId="3edf06299a4717ec" providerId="LiveId" clId="{A1676E49-B41D-4767-B700-B2246AD0EC23}" dt="2020-05-21T12:12:47.305" v="213" actId="1076"/>
          <ac:spMkLst>
            <pc:docMk/>
            <pc:sldMk cId="2521672213" sldId="267"/>
            <ac:spMk id="9" creationId="{90351E31-012F-4506-834E-D4D47C7CBBF0}"/>
          </ac:spMkLst>
        </pc:spChg>
        <pc:spChg chg="add mod">
          <ac:chgData name="Kal Rabb" userId="3edf06299a4717ec" providerId="LiveId" clId="{A1676E49-B41D-4767-B700-B2246AD0EC23}" dt="2020-05-21T12:17:40.168" v="264" actId="1076"/>
          <ac:spMkLst>
            <pc:docMk/>
            <pc:sldMk cId="2521672213" sldId="267"/>
            <ac:spMk id="10" creationId="{AED4B8F1-2F84-4646-9B7C-D542B0515275}"/>
          </ac:spMkLst>
        </pc:spChg>
        <pc:spChg chg="add mod">
          <ac:chgData name="Kal Rabb" userId="3edf06299a4717ec" providerId="LiveId" clId="{A1676E49-B41D-4767-B700-B2246AD0EC23}" dt="2020-05-21T12:12:59.947" v="216" actId="20577"/>
          <ac:spMkLst>
            <pc:docMk/>
            <pc:sldMk cId="2521672213" sldId="267"/>
            <ac:spMk id="11" creationId="{AF04CB19-692A-43B7-9F0B-B47FC9FB5A2F}"/>
          </ac:spMkLst>
        </pc:spChg>
        <pc:spChg chg="add mod">
          <ac:chgData name="Kal Rabb" userId="3edf06299a4717ec" providerId="LiveId" clId="{A1676E49-B41D-4767-B700-B2246AD0EC23}" dt="2020-05-21T12:12:56.349" v="215" actId="1076"/>
          <ac:spMkLst>
            <pc:docMk/>
            <pc:sldMk cId="2521672213" sldId="267"/>
            <ac:spMk id="12" creationId="{6B6A24A3-3C66-41E2-A11B-B475EF2EAB59}"/>
          </ac:spMkLst>
        </pc:spChg>
        <pc:spChg chg="add mod">
          <ac:chgData name="Kal Rabb" userId="3edf06299a4717ec" providerId="LiveId" clId="{A1676E49-B41D-4767-B700-B2246AD0EC23}" dt="2020-05-21T12:18:15.312" v="268" actId="1076"/>
          <ac:spMkLst>
            <pc:docMk/>
            <pc:sldMk cId="2521672213" sldId="267"/>
            <ac:spMk id="13" creationId="{EF5709FF-7849-4919-81CD-4A1E9C929D38}"/>
          </ac:spMkLst>
        </pc:spChg>
        <pc:spChg chg="add mod">
          <ac:chgData name="Kal Rabb" userId="3edf06299a4717ec" providerId="LiveId" clId="{A1676E49-B41D-4767-B700-B2246AD0EC23}" dt="2020-05-21T12:20:01.985" v="449" actId="179"/>
          <ac:spMkLst>
            <pc:docMk/>
            <pc:sldMk cId="2521672213" sldId="267"/>
            <ac:spMk id="50" creationId="{F9841879-01F1-435A-9CAF-FA6B10F9B3CB}"/>
          </ac:spMkLst>
        </pc:spChg>
        <pc:cxnChg chg="add mod">
          <ac:chgData name="Kal Rabb" userId="3edf06299a4717ec" providerId="LiveId" clId="{A1676E49-B41D-4767-B700-B2246AD0EC23}" dt="2020-05-21T12:17:09.243" v="260" actId="1076"/>
          <ac:cxnSpMkLst>
            <pc:docMk/>
            <pc:sldMk cId="2521672213" sldId="267"/>
            <ac:cxnSpMk id="15" creationId="{79F718C2-77F1-4B35-9A78-4C44BADA3BEE}"/>
          </ac:cxnSpMkLst>
        </pc:cxnChg>
        <pc:cxnChg chg="add mod">
          <ac:chgData name="Kal Rabb" userId="3edf06299a4717ec" providerId="LiveId" clId="{A1676E49-B41D-4767-B700-B2246AD0EC23}" dt="2020-05-21T12:17:46.772" v="265" actId="14100"/>
          <ac:cxnSpMkLst>
            <pc:docMk/>
            <pc:sldMk cId="2521672213" sldId="267"/>
            <ac:cxnSpMk id="16" creationId="{3A7CCFC5-16B0-4222-B748-EA247FB96C2F}"/>
          </ac:cxnSpMkLst>
        </pc:cxnChg>
        <pc:cxnChg chg="add mod">
          <ac:chgData name="Kal Rabb" userId="3edf06299a4717ec" providerId="LiveId" clId="{A1676E49-B41D-4767-B700-B2246AD0EC23}" dt="2020-05-21T12:18:15.312" v="268" actId="1076"/>
          <ac:cxnSpMkLst>
            <pc:docMk/>
            <pc:sldMk cId="2521672213" sldId="267"/>
            <ac:cxnSpMk id="18" creationId="{98FBB937-39BF-43A3-90E7-DA29E0D53257}"/>
          </ac:cxnSpMkLst>
        </pc:cxnChg>
        <pc:cxnChg chg="add mod">
          <ac:chgData name="Kal Rabb" userId="3edf06299a4717ec" providerId="LiveId" clId="{A1676E49-B41D-4767-B700-B2246AD0EC23}" dt="2020-05-21T12:15:53.696" v="254" actId="14100"/>
          <ac:cxnSpMkLst>
            <pc:docMk/>
            <pc:sldMk cId="2521672213" sldId="267"/>
            <ac:cxnSpMk id="20" creationId="{06A8C3A0-4B91-46EC-948A-A3BF5867C83D}"/>
          </ac:cxnSpMkLst>
        </pc:cxnChg>
        <pc:cxnChg chg="add mod">
          <ac:chgData name="Kal Rabb" userId="3edf06299a4717ec" providerId="LiveId" clId="{A1676E49-B41D-4767-B700-B2246AD0EC23}" dt="2020-05-21T12:15:30.929" v="251" actId="14100"/>
          <ac:cxnSpMkLst>
            <pc:docMk/>
            <pc:sldMk cId="2521672213" sldId="267"/>
            <ac:cxnSpMk id="23" creationId="{2C77403B-BF66-43CA-B244-BA4CE03192E4}"/>
          </ac:cxnSpMkLst>
        </pc:cxnChg>
        <pc:cxnChg chg="add">
          <ac:chgData name="Kal Rabb" userId="3edf06299a4717ec" providerId="LiveId" clId="{A1676E49-B41D-4767-B700-B2246AD0EC23}" dt="2020-05-21T12:16:43.124" v="255" actId="11529"/>
          <ac:cxnSpMkLst>
            <pc:docMk/>
            <pc:sldMk cId="2521672213" sldId="267"/>
            <ac:cxnSpMk id="30" creationId="{B45F4524-1609-4519-8AA5-A33FC9E4A1BD}"/>
          </ac:cxnSpMkLst>
        </pc:cxnChg>
        <pc:cxnChg chg="add mod">
          <ac:chgData name="Kal Rabb" userId="3edf06299a4717ec" providerId="LiveId" clId="{A1676E49-B41D-4767-B700-B2246AD0EC23}" dt="2020-05-21T12:17:09.243" v="260" actId="1076"/>
          <ac:cxnSpMkLst>
            <pc:docMk/>
            <pc:sldMk cId="2521672213" sldId="267"/>
            <ac:cxnSpMk id="32" creationId="{FA5F95C9-5494-49FD-A19F-03767A89FEAB}"/>
          </ac:cxnSpMkLst>
        </pc:cxnChg>
        <pc:cxnChg chg="add del mod">
          <ac:chgData name="Kal Rabb" userId="3edf06299a4717ec" providerId="LiveId" clId="{A1676E49-B41D-4767-B700-B2246AD0EC23}" dt="2020-05-21T12:17:15.933" v="261"/>
          <ac:cxnSpMkLst>
            <pc:docMk/>
            <pc:sldMk cId="2521672213" sldId="267"/>
            <ac:cxnSpMk id="35" creationId="{1A0E1CF2-9843-4363-A715-98B11584127A}"/>
          </ac:cxnSpMkLst>
        </pc:cxnChg>
        <pc:cxnChg chg="add del mod">
          <ac:chgData name="Kal Rabb" userId="3edf06299a4717ec" providerId="LiveId" clId="{A1676E49-B41D-4767-B700-B2246AD0EC23}" dt="2020-05-21T12:17:15.933" v="261"/>
          <ac:cxnSpMkLst>
            <pc:docMk/>
            <pc:sldMk cId="2521672213" sldId="267"/>
            <ac:cxnSpMk id="36" creationId="{E8E234DD-3F57-46F7-ACF1-7E94E0235895}"/>
          </ac:cxnSpMkLst>
        </pc:cxnChg>
        <pc:cxnChg chg="add">
          <ac:chgData name="Kal Rabb" userId="3edf06299a4717ec" providerId="LiveId" clId="{A1676E49-B41D-4767-B700-B2246AD0EC23}" dt="2020-05-21T12:17:27.582" v="262" actId="11529"/>
          <ac:cxnSpMkLst>
            <pc:docMk/>
            <pc:sldMk cId="2521672213" sldId="267"/>
            <ac:cxnSpMk id="40" creationId="{AF68F6D7-42BD-459F-A31D-D16EBB04263F}"/>
          </ac:cxnSpMkLst>
        </pc:cxnChg>
        <pc:cxnChg chg="add mod">
          <ac:chgData name="Kal Rabb" userId="3edf06299a4717ec" providerId="LiveId" clId="{A1676E49-B41D-4767-B700-B2246AD0EC23}" dt="2020-05-21T12:17:40.168" v="264" actId="1076"/>
          <ac:cxnSpMkLst>
            <pc:docMk/>
            <pc:sldMk cId="2521672213" sldId="267"/>
            <ac:cxnSpMk id="42" creationId="{3D5DBA66-E97E-4EAF-80B0-172597155EF6}"/>
          </ac:cxnSpMkLst>
        </pc:cxnChg>
        <pc:cxnChg chg="add">
          <ac:chgData name="Kal Rabb" userId="3edf06299a4717ec" providerId="LiveId" clId="{A1676E49-B41D-4767-B700-B2246AD0EC23}" dt="2020-05-21T12:17:54.896" v="266" actId="11529"/>
          <ac:cxnSpMkLst>
            <pc:docMk/>
            <pc:sldMk cId="2521672213" sldId="267"/>
            <ac:cxnSpMk id="46" creationId="{99BD6817-D5E4-415E-B804-501C684299F4}"/>
          </ac:cxnSpMkLst>
        </pc:cxnChg>
        <pc:cxnChg chg="add mod">
          <ac:chgData name="Kal Rabb" userId="3edf06299a4717ec" providerId="LiveId" clId="{A1676E49-B41D-4767-B700-B2246AD0EC23}" dt="2020-05-21T12:18:15.312" v="268" actId="1076"/>
          <ac:cxnSpMkLst>
            <pc:docMk/>
            <pc:sldMk cId="2521672213" sldId="267"/>
            <ac:cxnSpMk id="48" creationId="{BE6B6314-E9FA-4957-B671-692F41490576}"/>
          </ac:cxnSpMkLst>
        </pc:cxnChg>
      </pc:sldChg>
      <pc:sldChg chg="addSp delSp modSp add mod">
        <pc:chgData name="Kal Rabb" userId="3edf06299a4717ec" providerId="LiveId" clId="{A1676E49-B41D-4767-B700-B2246AD0EC23}" dt="2020-05-21T12:31:41.319" v="924" actId="11529"/>
        <pc:sldMkLst>
          <pc:docMk/>
          <pc:sldMk cId="618864814" sldId="268"/>
        </pc:sldMkLst>
        <pc:spChg chg="mod">
          <ac:chgData name="Kal Rabb" userId="3edf06299a4717ec" providerId="LiveId" clId="{A1676E49-B41D-4767-B700-B2246AD0EC23}" dt="2020-05-21T12:28:51.992" v="862" actId="20577"/>
          <ac:spMkLst>
            <pc:docMk/>
            <pc:sldMk cId="618864814" sldId="268"/>
            <ac:spMk id="2" creationId="{4B701834-FB9F-441E-9184-24080C4EB2BD}"/>
          </ac:spMkLst>
        </pc:spChg>
        <pc:spChg chg="add del mod">
          <ac:chgData name="Kal Rabb" userId="3edf06299a4717ec" providerId="LiveId" clId="{A1676E49-B41D-4767-B700-B2246AD0EC23}" dt="2020-05-21T12:20:43.422" v="493" actId="767"/>
          <ac:spMkLst>
            <pc:docMk/>
            <pc:sldMk cId="618864814" sldId="268"/>
            <ac:spMk id="3" creationId="{A90CCBB4-16F9-414E-ADEE-CC6ABDD24C6D}"/>
          </ac:spMkLst>
        </pc:spChg>
        <pc:spChg chg="del">
          <ac:chgData name="Kal Rabb" userId="3edf06299a4717ec" providerId="LiveId" clId="{A1676E49-B41D-4767-B700-B2246AD0EC23}" dt="2020-05-21T12:21:15.876" v="503" actId="478"/>
          <ac:spMkLst>
            <pc:docMk/>
            <pc:sldMk cId="618864814" sldId="268"/>
            <ac:spMk id="5" creationId="{360FC530-BC2D-4935-B7FF-AC66C800CFE4}"/>
          </ac:spMkLst>
        </pc:spChg>
        <pc:spChg chg="del">
          <ac:chgData name="Kal Rabb" userId="3edf06299a4717ec" providerId="LiveId" clId="{A1676E49-B41D-4767-B700-B2246AD0EC23}" dt="2020-05-21T12:21:15.876" v="503" actId="478"/>
          <ac:spMkLst>
            <pc:docMk/>
            <pc:sldMk cId="618864814" sldId="268"/>
            <ac:spMk id="6" creationId="{AF2618E3-35CB-430A-947D-7E4700FEC933}"/>
          </ac:spMkLst>
        </pc:spChg>
        <pc:spChg chg="del">
          <ac:chgData name="Kal Rabb" userId="3edf06299a4717ec" providerId="LiveId" clId="{A1676E49-B41D-4767-B700-B2246AD0EC23}" dt="2020-05-21T12:21:15.876" v="503" actId="478"/>
          <ac:spMkLst>
            <pc:docMk/>
            <pc:sldMk cId="618864814" sldId="268"/>
            <ac:spMk id="7" creationId="{62326984-1A9F-4F08-B87F-FF7D6C21D1D5}"/>
          </ac:spMkLst>
        </pc:spChg>
        <pc:spChg chg="del">
          <ac:chgData name="Kal Rabb" userId="3edf06299a4717ec" providerId="LiveId" clId="{A1676E49-B41D-4767-B700-B2246AD0EC23}" dt="2020-05-21T12:21:04.767" v="499" actId="478"/>
          <ac:spMkLst>
            <pc:docMk/>
            <pc:sldMk cId="618864814" sldId="268"/>
            <ac:spMk id="8" creationId="{F7F867F2-F4F3-4931-8CF3-7DC2442B68B4}"/>
          </ac:spMkLst>
        </pc:spChg>
        <pc:spChg chg="del">
          <ac:chgData name="Kal Rabb" userId="3edf06299a4717ec" providerId="LiveId" clId="{A1676E49-B41D-4767-B700-B2246AD0EC23}" dt="2020-05-21T12:21:15.876" v="503" actId="478"/>
          <ac:spMkLst>
            <pc:docMk/>
            <pc:sldMk cId="618864814" sldId="268"/>
            <ac:spMk id="9" creationId="{90351E31-012F-4506-834E-D4D47C7CBBF0}"/>
          </ac:spMkLst>
        </pc:spChg>
        <pc:spChg chg="del">
          <ac:chgData name="Kal Rabb" userId="3edf06299a4717ec" providerId="LiveId" clId="{A1676E49-B41D-4767-B700-B2246AD0EC23}" dt="2020-05-21T12:21:04.767" v="499" actId="478"/>
          <ac:spMkLst>
            <pc:docMk/>
            <pc:sldMk cId="618864814" sldId="268"/>
            <ac:spMk id="10" creationId="{AED4B8F1-2F84-4646-9B7C-D542B0515275}"/>
          </ac:spMkLst>
        </pc:spChg>
        <pc:spChg chg="del">
          <ac:chgData name="Kal Rabb" userId="3edf06299a4717ec" providerId="LiveId" clId="{A1676E49-B41D-4767-B700-B2246AD0EC23}" dt="2020-05-21T12:21:15.876" v="503" actId="478"/>
          <ac:spMkLst>
            <pc:docMk/>
            <pc:sldMk cId="618864814" sldId="268"/>
            <ac:spMk id="11" creationId="{AF04CB19-692A-43B7-9F0B-B47FC9FB5A2F}"/>
          </ac:spMkLst>
        </pc:spChg>
        <pc:spChg chg="del">
          <ac:chgData name="Kal Rabb" userId="3edf06299a4717ec" providerId="LiveId" clId="{A1676E49-B41D-4767-B700-B2246AD0EC23}" dt="2020-05-21T12:21:15.876" v="503" actId="478"/>
          <ac:spMkLst>
            <pc:docMk/>
            <pc:sldMk cId="618864814" sldId="268"/>
            <ac:spMk id="12" creationId="{6B6A24A3-3C66-41E2-A11B-B475EF2EAB59}"/>
          </ac:spMkLst>
        </pc:spChg>
        <pc:spChg chg="del">
          <ac:chgData name="Kal Rabb" userId="3edf06299a4717ec" providerId="LiveId" clId="{A1676E49-B41D-4767-B700-B2246AD0EC23}" dt="2020-05-21T12:21:04.767" v="499" actId="478"/>
          <ac:spMkLst>
            <pc:docMk/>
            <pc:sldMk cId="618864814" sldId="268"/>
            <ac:spMk id="13" creationId="{EF5709FF-7849-4919-81CD-4A1E9C929D38}"/>
          </ac:spMkLst>
        </pc:spChg>
        <pc:spChg chg="add del mod">
          <ac:chgData name="Kal Rabb" userId="3edf06299a4717ec" providerId="LiveId" clId="{A1676E49-B41D-4767-B700-B2246AD0EC23}" dt="2020-05-21T12:29:43.316" v="906" actId="478"/>
          <ac:spMkLst>
            <pc:docMk/>
            <pc:sldMk cId="618864814" sldId="268"/>
            <ac:spMk id="19" creationId="{677C8BB5-B4FA-411E-A86D-0C465277AD55}"/>
          </ac:spMkLst>
        </pc:spChg>
        <pc:spChg chg="add del mod">
          <ac:chgData name="Kal Rabb" userId="3edf06299a4717ec" providerId="LiveId" clId="{A1676E49-B41D-4767-B700-B2246AD0EC23}" dt="2020-05-21T12:24:19.002" v="619" actId="478"/>
          <ac:spMkLst>
            <pc:docMk/>
            <pc:sldMk cId="618864814" sldId="268"/>
            <ac:spMk id="21" creationId="{A38E68AB-68E8-4038-B232-EAE6801582EE}"/>
          </ac:spMkLst>
        </pc:spChg>
        <pc:spChg chg="add mod">
          <ac:chgData name="Kal Rabb" userId="3edf06299a4717ec" providerId="LiveId" clId="{A1676E49-B41D-4767-B700-B2246AD0EC23}" dt="2020-05-21T12:29:47.977" v="907" actId="1076"/>
          <ac:spMkLst>
            <pc:docMk/>
            <pc:sldMk cId="618864814" sldId="268"/>
            <ac:spMk id="26" creationId="{23D132BE-B817-422F-8F8D-106C2E458091}"/>
          </ac:spMkLst>
        </pc:spChg>
        <pc:spChg chg="add del mod">
          <ac:chgData name="Kal Rabb" userId="3edf06299a4717ec" providerId="LiveId" clId="{A1676E49-B41D-4767-B700-B2246AD0EC23}" dt="2020-05-21T12:29:49.682" v="908" actId="478"/>
          <ac:spMkLst>
            <pc:docMk/>
            <pc:sldMk cId="618864814" sldId="268"/>
            <ac:spMk id="31" creationId="{087893E1-6555-458E-96C0-8CA8FB2D4416}"/>
          </ac:spMkLst>
        </pc:spChg>
        <pc:spChg chg="add del mod">
          <ac:chgData name="Kal Rabb" userId="3edf06299a4717ec" providerId="LiveId" clId="{A1676E49-B41D-4767-B700-B2246AD0EC23}" dt="2020-05-21T12:29:43.316" v="906" actId="478"/>
          <ac:spMkLst>
            <pc:docMk/>
            <pc:sldMk cId="618864814" sldId="268"/>
            <ac:spMk id="33" creationId="{F427D58B-A2F7-496E-94CC-07CF34E75AC4}"/>
          </ac:spMkLst>
        </pc:spChg>
        <pc:spChg chg="add del mod">
          <ac:chgData name="Kal Rabb" userId="3edf06299a4717ec" providerId="LiveId" clId="{A1676E49-B41D-4767-B700-B2246AD0EC23}" dt="2020-05-21T12:24:19.002" v="619" actId="478"/>
          <ac:spMkLst>
            <pc:docMk/>
            <pc:sldMk cId="618864814" sldId="268"/>
            <ac:spMk id="34" creationId="{2AEEB0E6-4DEF-48EE-9088-AC4EDBBE8A56}"/>
          </ac:spMkLst>
        </pc:spChg>
        <pc:spChg chg="add mod">
          <ac:chgData name="Kal Rabb" userId="3edf06299a4717ec" providerId="LiveId" clId="{A1676E49-B41D-4767-B700-B2246AD0EC23}" dt="2020-05-21T12:31:03.459" v="920" actId="14100"/>
          <ac:spMkLst>
            <pc:docMk/>
            <pc:sldMk cId="618864814" sldId="268"/>
            <ac:spMk id="35" creationId="{2D342861-883B-4297-B0BE-0FA99FCDFC01}"/>
          </ac:spMkLst>
        </pc:spChg>
        <pc:spChg chg="add mod">
          <ac:chgData name="Kal Rabb" userId="3edf06299a4717ec" providerId="LiveId" clId="{A1676E49-B41D-4767-B700-B2246AD0EC23}" dt="2020-05-21T12:31:03.459" v="920" actId="14100"/>
          <ac:spMkLst>
            <pc:docMk/>
            <pc:sldMk cId="618864814" sldId="268"/>
            <ac:spMk id="36" creationId="{6CF11C1A-8DCC-44E5-84B4-FA188424BB71}"/>
          </ac:spMkLst>
        </pc:spChg>
        <pc:spChg chg="add mod">
          <ac:chgData name="Kal Rabb" userId="3edf06299a4717ec" providerId="LiveId" clId="{A1676E49-B41D-4767-B700-B2246AD0EC23}" dt="2020-05-21T12:31:03.459" v="920" actId="14100"/>
          <ac:spMkLst>
            <pc:docMk/>
            <pc:sldMk cId="618864814" sldId="268"/>
            <ac:spMk id="37" creationId="{86876366-32AF-4D46-9E91-CBD2D3F20AAF}"/>
          </ac:spMkLst>
        </pc:spChg>
        <pc:spChg chg="add mod">
          <ac:chgData name="Kal Rabb" userId="3edf06299a4717ec" providerId="LiveId" clId="{A1676E49-B41D-4767-B700-B2246AD0EC23}" dt="2020-05-21T12:31:03.459" v="920" actId="14100"/>
          <ac:spMkLst>
            <pc:docMk/>
            <pc:sldMk cId="618864814" sldId="268"/>
            <ac:spMk id="38" creationId="{81209A59-F6FD-49AD-BD2E-D4DDFA33DD82}"/>
          </ac:spMkLst>
        </pc:spChg>
        <pc:spChg chg="add mod">
          <ac:chgData name="Kal Rabb" userId="3edf06299a4717ec" providerId="LiveId" clId="{A1676E49-B41D-4767-B700-B2246AD0EC23}" dt="2020-05-21T12:31:03.459" v="920" actId="14100"/>
          <ac:spMkLst>
            <pc:docMk/>
            <pc:sldMk cId="618864814" sldId="268"/>
            <ac:spMk id="39" creationId="{000BA8B0-9FD8-46CF-A3DC-9FFD617945D6}"/>
          </ac:spMkLst>
        </pc:spChg>
        <pc:spChg chg="mod">
          <ac:chgData name="Kal Rabb" userId="3edf06299a4717ec" providerId="LiveId" clId="{A1676E49-B41D-4767-B700-B2246AD0EC23}" dt="2020-05-21T12:30:02.674" v="911" actId="6549"/>
          <ac:spMkLst>
            <pc:docMk/>
            <pc:sldMk cId="618864814" sldId="268"/>
            <ac:spMk id="50" creationId="{F9841879-01F1-435A-9CAF-FA6B10F9B3CB}"/>
          </ac:spMkLst>
        </pc:spChg>
        <pc:graphicFrameChg chg="add del mod modGraphic">
          <ac:chgData name="Kal Rabb" userId="3edf06299a4717ec" providerId="LiveId" clId="{A1676E49-B41D-4767-B700-B2246AD0EC23}" dt="2020-05-21T12:29:15.022" v="902" actId="478"/>
          <ac:graphicFrameMkLst>
            <pc:docMk/>
            <pc:sldMk cId="618864814" sldId="268"/>
            <ac:graphicFrameMk id="14" creationId="{B9D66EBD-B9E9-4C0A-8FF9-C68DF439FA12}"/>
          </ac:graphicFrameMkLst>
        </pc:graphicFrameChg>
        <pc:cxnChg chg="del mod">
          <ac:chgData name="Kal Rabb" userId="3edf06299a4717ec" providerId="LiveId" clId="{A1676E49-B41D-4767-B700-B2246AD0EC23}" dt="2020-05-21T12:21:15.876" v="503" actId="478"/>
          <ac:cxnSpMkLst>
            <pc:docMk/>
            <pc:sldMk cId="618864814" sldId="268"/>
            <ac:cxnSpMk id="15" creationId="{79F718C2-77F1-4B35-9A78-4C44BADA3BEE}"/>
          </ac:cxnSpMkLst>
        </pc:cxnChg>
        <pc:cxnChg chg="del mod">
          <ac:chgData name="Kal Rabb" userId="3edf06299a4717ec" providerId="LiveId" clId="{A1676E49-B41D-4767-B700-B2246AD0EC23}" dt="2020-05-21T12:21:07.418" v="500" actId="478"/>
          <ac:cxnSpMkLst>
            <pc:docMk/>
            <pc:sldMk cId="618864814" sldId="268"/>
            <ac:cxnSpMk id="16" creationId="{3A7CCFC5-16B0-4222-B748-EA247FB96C2F}"/>
          </ac:cxnSpMkLst>
        </pc:cxnChg>
        <pc:cxnChg chg="del mod">
          <ac:chgData name="Kal Rabb" userId="3edf06299a4717ec" providerId="LiveId" clId="{A1676E49-B41D-4767-B700-B2246AD0EC23}" dt="2020-05-21T12:21:10.836" v="501" actId="478"/>
          <ac:cxnSpMkLst>
            <pc:docMk/>
            <pc:sldMk cId="618864814" sldId="268"/>
            <ac:cxnSpMk id="18" creationId="{98FBB937-39BF-43A3-90E7-DA29E0D53257}"/>
          </ac:cxnSpMkLst>
        </pc:cxnChg>
        <pc:cxnChg chg="del">
          <ac:chgData name="Kal Rabb" userId="3edf06299a4717ec" providerId="LiveId" clId="{A1676E49-B41D-4767-B700-B2246AD0EC23}" dt="2020-05-21T12:21:13.075" v="502" actId="478"/>
          <ac:cxnSpMkLst>
            <pc:docMk/>
            <pc:sldMk cId="618864814" sldId="268"/>
            <ac:cxnSpMk id="20" creationId="{06A8C3A0-4B91-46EC-948A-A3BF5867C83D}"/>
          </ac:cxnSpMkLst>
        </pc:cxnChg>
        <pc:cxnChg chg="del mod">
          <ac:chgData name="Kal Rabb" userId="3edf06299a4717ec" providerId="LiveId" clId="{A1676E49-B41D-4767-B700-B2246AD0EC23}" dt="2020-05-21T12:21:15.876" v="503" actId="478"/>
          <ac:cxnSpMkLst>
            <pc:docMk/>
            <pc:sldMk cId="618864814" sldId="268"/>
            <ac:cxnSpMk id="23" creationId="{2C77403B-BF66-43CA-B244-BA4CE03192E4}"/>
          </ac:cxnSpMkLst>
        </pc:cxnChg>
        <pc:cxnChg chg="add del mod">
          <ac:chgData name="Kal Rabb" userId="3edf06299a4717ec" providerId="LiveId" clId="{A1676E49-B41D-4767-B700-B2246AD0EC23}" dt="2020-05-21T12:29:43.316" v="906" actId="478"/>
          <ac:cxnSpMkLst>
            <pc:docMk/>
            <pc:sldMk cId="618864814" sldId="268"/>
            <ac:cxnSpMk id="24" creationId="{27713D40-1E71-4D1D-893B-1057B9F77E35}"/>
          </ac:cxnSpMkLst>
        </pc:cxnChg>
        <pc:cxnChg chg="add del mod">
          <ac:chgData name="Kal Rabb" userId="3edf06299a4717ec" providerId="LiveId" clId="{A1676E49-B41D-4767-B700-B2246AD0EC23}" dt="2020-05-21T12:29:43.316" v="906" actId="478"/>
          <ac:cxnSpMkLst>
            <pc:docMk/>
            <pc:sldMk cId="618864814" sldId="268"/>
            <ac:cxnSpMk id="27" creationId="{8ABEA50D-472F-425F-9C42-B4EC9ACE994A}"/>
          </ac:cxnSpMkLst>
        </pc:cxnChg>
        <pc:cxnChg chg="del mod">
          <ac:chgData name="Kal Rabb" userId="3edf06299a4717ec" providerId="LiveId" clId="{A1676E49-B41D-4767-B700-B2246AD0EC23}" dt="2020-05-21T12:21:15.876" v="503" actId="478"/>
          <ac:cxnSpMkLst>
            <pc:docMk/>
            <pc:sldMk cId="618864814" sldId="268"/>
            <ac:cxnSpMk id="30" creationId="{B45F4524-1609-4519-8AA5-A33FC9E4A1BD}"/>
          </ac:cxnSpMkLst>
        </pc:cxnChg>
        <pc:cxnChg chg="del mod">
          <ac:chgData name="Kal Rabb" userId="3edf06299a4717ec" providerId="LiveId" clId="{A1676E49-B41D-4767-B700-B2246AD0EC23}" dt="2020-05-21T12:21:15.876" v="503" actId="478"/>
          <ac:cxnSpMkLst>
            <pc:docMk/>
            <pc:sldMk cId="618864814" sldId="268"/>
            <ac:cxnSpMk id="32" creationId="{FA5F95C9-5494-49FD-A19F-03767A89FEAB}"/>
          </ac:cxnSpMkLst>
        </pc:cxnChg>
        <pc:cxnChg chg="del mod">
          <ac:chgData name="Kal Rabb" userId="3edf06299a4717ec" providerId="LiveId" clId="{A1676E49-B41D-4767-B700-B2246AD0EC23}" dt="2020-05-21T12:21:15.876" v="503" actId="478"/>
          <ac:cxnSpMkLst>
            <pc:docMk/>
            <pc:sldMk cId="618864814" sldId="268"/>
            <ac:cxnSpMk id="40" creationId="{AF68F6D7-42BD-459F-A31D-D16EBB04263F}"/>
          </ac:cxnSpMkLst>
        </pc:cxnChg>
        <pc:cxnChg chg="add del mod">
          <ac:chgData name="Kal Rabb" userId="3edf06299a4717ec" providerId="LiveId" clId="{A1676E49-B41D-4767-B700-B2246AD0EC23}" dt="2020-05-21T12:29:43.316" v="906" actId="478"/>
          <ac:cxnSpMkLst>
            <pc:docMk/>
            <pc:sldMk cId="618864814" sldId="268"/>
            <ac:cxnSpMk id="41" creationId="{9B8BFB1C-5E33-4B4E-9A0A-46711ED2E538}"/>
          </ac:cxnSpMkLst>
        </pc:cxnChg>
        <pc:cxnChg chg="del mod">
          <ac:chgData name="Kal Rabb" userId="3edf06299a4717ec" providerId="LiveId" clId="{A1676E49-B41D-4767-B700-B2246AD0EC23}" dt="2020-05-21T12:21:15.876" v="503" actId="478"/>
          <ac:cxnSpMkLst>
            <pc:docMk/>
            <pc:sldMk cId="618864814" sldId="268"/>
            <ac:cxnSpMk id="42" creationId="{3D5DBA66-E97E-4EAF-80B0-172597155EF6}"/>
          </ac:cxnSpMkLst>
        </pc:cxnChg>
        <pc:cxnChg chg="add del mod">
          <ac:chgData name="Kal Rabb" userId="3edf06299a4717ec" providerId="LiveId" clId="{A1676E49-B41D-4767-B700-B2246AD0EC23}" dt="2020-05-21T12:29:43.316" v="906" actId="478"/>
          <ac:cxnSpMkLst>
            <pc:docMk/>
            <pc:sldMk cId="618864814" sldId="268"/>
            <ac:cxnSpMk id="45" creationId="{56956D42-347B-4785-AD49-A2A1AC06ED99}"/>
          </ac:cxnSpMkLst>
        </pc:cxnChg>
        <pc:cxnChg chg="del mod">
          <ac:chgData name="Kal Rabb" userId="3edf06299a4717ec" providerId="LiveId" clId="{A1676E49-B41D-4767-B700-B2246AD0EC23}" dt="2020-05-21T12:21:15.876" v="503" actId="478"/>
          <ac:cxnSpMkLst>
            <pc:docMk/>
            <pc:sldMk cId="618864814" sldId="268"/>
            <ac:cxnSpMk id="46" creationId="{99BD6817-D5E4-415E-B804-501C684299F4}"/>
          </ac:cxnSpMkLst>
        </pc:cxnChg>
        <pc:cxnChg chg="del mod">
          <ac:chgData name="Kal Rabb" userId="3edf06299a4717ec" providerId="LiveId" clId="{A1676E49-B41D-4767-B700-B2246AD0EC23}" dt="2020-05-21T12:21:15.876" v="503" actId="478"/>
          <ac:cxnSpMkLst>
            <pc:docMk/>
            <pc:sldMk cId="618864814" sldId="268"/>
            <ac:cxnSpMk id="48" creationId="{BE6B6314-E9FA-4957-B671-692F41490576}"/>
          </ac:cxnSpMkLst>
        </pc:cxnChg>
        <pc:cxnChg chg="add del mod">
          <ac:chgData name="Kal Rabb" userId="3edf06299a4717ec" providerId="LiveId" clId="{A1676E49-B41D-4767-B700-B2246AD0EC23}" dt="2020-05-21T12:29:43.316" v="906" actId="478"/>
          <ac:cxnSpMkLst>
            <pc:docMk/>
            <pc:sldMk cId="618864814" sldId="268"/>
            <ac:cxnSpMk id="49" creationId="{73714722-F113-40F7-80A2-858E874CEAA3}"/>
          </ac:cxnSpMkLst>
        </pc:cxnChg>
        <pc:cxnChg chg="add mod">
          <ac:chgData name="Kal Rabb" userId="3edf06299a4717ec" providerId="LiveId" clId="{A1676E49-B41D-4767-B700-B2246AD0EC23}" dt="2020-05-21T12:31:03.459" v="920" actId="14100"/>
          <ac:cxnSpMkLst>
            <pc:docMk/>
            <pc:sldMk cId="618864814" sldId="268"/>
            <ac:cxnSpMk id="53" creationId="{DFEDCFA0-60A2-4899-95F8-329FE1158B8A}"/>
          </ac:cxnSpMkLst>
        </pc:cxnChg>
        <pc:cxnChg chg="add mod">
          <ac:chgData name="Kal Rabb" userId="3edf06299a4717ec" providerId="LiveId" clId="{A1676E49-B41D-4767-B700-B2246AD0EC23}" dt="2020-05-21T12:31:03.459" v="920" actId="14100"/>
          <ac:cxnSpMkLst>
            <pc:docMk/>
            <pc:sldMk cId="618864814" sldId="268"/>
            <ac:cxnSpMk id="55" creationId="{E9AFB0F8-28BA-46BE-AC69-5F09D3359634}"/>
          </ac:cxnSpMkLst>
        </pc:cxnChg>
        <pc:cxnChg chg="add mod">
          <ac:chgData name="Kal Rabb" userId="3edf06299a4717ec" providerId="LiveId" clId="{A1676E49-B41D-4767-B700-B2246AD0EC23}" dt="2020-05-21T12:31:03.459" v="920" actId="14100"/>
          <ac:cxnSpMkLst>
            <pc:docMk/>
            <pc:sldMk cId="618864814" sldId="268"/>
            <ac:cxnSpMk id="57" creationId="{C2A51A4E-4B24-46C0-A656-BC32A6ED75FC}"/>
          </ac:cxnSpMkLst>
        </pc:cxnChg>
        <pc:cxnChg chg="add mod">
          <ac:chgData name="Kal Rabb" userId="3edf06299a4717ec" providerId="LiveId" clId="{A1676E49-B41D-4767-B700-B2246AD0EC23}" dt="2020-05-21T12:31:03.459" v="920" actId="14100"/>
          <ac:cxnSpMkLst>
            <pc:docMk/>
            <pc:sldMk cId="618864814" sldId="268"/>
            <ac:cxnSpMk id="59" creationId="{B1222079-E581-4B34-AC3A-2C434EC4EAFB}"/>
          </ac:cxnSpMkLst>
        </pc:cxnChg>
        <pc:cxnChg chg="add mod">
          <ac:chgData name="Kal Rabb" userId="3edf06299a4717ec" providerId="LiveId" clId="{A1676E49-B41D-4767-B700-B2246AD0EC23}" dt="2020-05-21T12:31:29.925" v="923" actId="1076"/>
          <ac:cxnSpMkLst>
            <pc:docMk/>
            <pc:sldMk cId="618864814" sldId="268"/>
            <ac:cxnSpMk id="61" creationId="{2BBE164C-7D1C-4830-82AD-015F9E262DD0}"/>
          </ac:cxnSpMkLst>
        </pc:cxnChg>
        <pc:cxnChg chg="add">
          <ac:chgData name="Kal Rabb" userId="3edf06299a4717ec" providerId="LiveId" clId="{A1676E49-B41D-4767-B700-B2246AD0EC23}" dt="2020-05-21T12:31:41.319" v="924" actId="11529"/>
          <ac:cxnSpMkLst>
            <pc:docMk/>
            <pc:sldMk cId="618864814" sldId="268"/>
            <ac:cxnSpMk id="64" creationId="{FB2022AD-FFE2-4BEE-883B-C3A9F87B4436}"/>
          </ac:cxnSpMkLst>
        </pc:cxnChg>
      </pc:sldChg>
      <pc:sldChg chg="modSp add mod">
        <pc:chgData name="Kal Rabb" userId="3edf06299a4717ec" providerId="LiveId" clId="{A1676E49-B41D-4767-B700-B2246AD0EC23}" dt="2020-05-21T13:34:44.106" v="1462" actId="20577"/>
        <pc:sldMkLst>
          <pc:docMk/>
          <pc:sldMk cId="1724558900" sldId="269"/>
        </pc:sldMkLst>
        <pc:spChg chg="mod">
          <ac:chgData name="Kal Rabb" userId="3edf06299a4717ec" providerId="LiveId" clId="{A1676E49-B41D-4767-B700-B2246AD0EC23}" dt="2020-05-21T12:32:00.583" v="935" actId="20577"/>
          <ac:spMkLst>
            <pc:docMk/>
            <pc:sldMk cId="1724558900" sldId="269"/>
            <ac:spMk id="2" creationId="{4B701834-FB9F-441E-9184-24080C4EB2BD}"/>
          </ac:spMkLst>
        </pc:spChg>
        <pc:spChg chg="mod">
          <ac:chgData name="Kal Rabb" userId="3edf06299a4717ec" providerId="LiveId" clId="{A1676E49-B41D-4767-B700-B2246AD0EC23}" dt="2020-05-21T12:32:34.669" v="945" actId="1076"/>
          <ac:spMkLst>
            <pc:docMk/>
            <pc:sldMk cId="1724558900" sldId="269"/>
            <ac:spMk id="4" creationId="{1842AFB4-CA78-4F8D-BFC9-3ECD08DA91EA}"/>
          </ac:spMkLst>
        </pc:spChg>
        <pc:spChg chg="mod">
          <ac:chgData name="Kal Rabb" userId="3edf06299a4717ec" providerId="LiveId" clId="{A1676E49-B41D-4767-B700-B2246AD0EC23}" dt="2020-05-21T12:32:34.669" v="945" actId="1076"/>
          <ac:spMkLst>
            <pc:docMk/>
            <pc:sldMk cId="1724558900" sldId="269"/>
            <ac:spMk id="26" creationId="{23D132BE-B817-422F-8F8D-106C2E458091}"/>
          </ac:spMkLst>
        </pc:spChg>
        <pc:spChg chg="mod">
          <ac:chgData name="Kal Rabb" userId="3edf06299a4717ec" providerId="LiveId" clId="{A1676E49-B41D-4767-B700-B2246AD0EC23}" dt="2020-05-21T13:34:44.106" v="1462" actId="20577"/>
          <ac:spMkLst>
            <pc:docMk/>
            <pc:sldMk cId="1724558900" sldId="269"/>
            <ac:spMk id="50" creationId="{F9841879-01F1-435A-9CAF-FA6B10F9B3CB}"/>
          </ac:spMkLst>
        </pc:spChg>
        <pc:graphicFrameChg chg="mod">
          <ac:chgData name="Kal Rabb" userId="3edf06299a4717ec" providerId="LiveId" clId="{A1676E49-B41D-4767-B700-B2246AD0EC23}" dt="2020-05-21T12:32:38.401" v="946" actId="1076"/>
          <ac:graphicFrameMkLst>
            <pc:docMk/>
            <pc:sldMk cId="1724558900" sldId="269"/>
            <ac:graphicFrameMk id="14" creationId="{B9D66EBD-B9E9-4C0A-8FF9-C68DF439FA12}"/>
          </ac:graphicFrameMkLst>
        </pc:graphicFrameChg>
      </pc:sldChg>
      <pc:sldChg chg="add del">
        <pc:chgData name="Kal Rabb" userId="3edf06299a4717ec" providerId="LiveId" clId="{A1676E49-B41D-4767-B700-B2246AD0EC23}" dt="2020-05-21T12:28:33.544" v="849"/>
        <pc:sldMkLst>
          <pc:docMk/>
          <pc:sldMk cId="3237063934" sldId="269"/>
        </pc:sldMkLst>
      </pc:sldChg>
      <pc:sldChg chg="addSp modSp new mod modClrScheme chgLayout">
        <pc:chgData name="Kal Rabb" userId="3edf06299a4717ec" providerId="LiveId" clId="{A1676E49-B41D-4767-B700-B2246AD0EC23}" dt="2020-06-03T12:35:53.011" v="1506" actId="20577"/>
        <pc:sldMkLst>
          <pc:docMk/>
          <pc:sldMk cId="955035328" sldId="270"/>
        </pc:sldMkLst>
        <pc:spChg chg="mod ord">
          <ac:chgData name="Kal Rabb" userId="3edf06299a4717ec" providerId="LiveId" clId="{A1676E49-B41D-4767-B700-B2246AD0EC23}" dt="2020-05-21T12:35:03.461" v="1095" actId="700"/>
          <ac:spMkLst>
            <pc:docMk/>
            <pc:sldMk cId="955035328" sldId="270"/>
            <ac:spMk id="2" creationId="{D52AE572-CD7D-41AD-83CD-821C850F978C}"/>
          </ac:spMkLst>
        </pc:spChg>
        <pc:spChg chg="add mod ord">
          <ac:chgData name="Kal Rabb" userId="3edf06299a4717ec" providerId="LiveId" clId="{A1676E49-B41D-4767-B700-B2246AD0EC23}" dt="2020-06-03T12:35:53.011" v="1506" actId="20577"/>
          <ac:spMkLst>
            <pc:docMk/>
            <pc:sldMk cId="955035328" sldId="270"/>
            <ac:spMk id="3" creationId="{FF6A5102-8349-427B-BCF4-BE2552FF8563}"/>
          </ac:spMkLst>
        </pc:spChg>
      </pc:sldChg>
      <pc:sldChg chg="addSp modSp new mod modClrScheme chgLayout">
        <pc:chgData name="Kal Rabb" userId="3edf06299a4717ec" providerId="LiveId" clId="{A1676E49-B41D-4767-B700-B2246AD0EC23}" dt="2020-06-03T13:29:14.777" v="1801" actId="20577"/>
        <pc:sldMkLst>
          <pc:docMk/>
          <pc:sldMk cId="2050496382" sldId="271"/>
        </pc:sldMkLst>
        <pc:spChg chg="mod ord">
          <ac:chgData name="Kal Rabb" userId="3edf06299a4717ec" providerId="LiveId" clId="{A1676E49-B41D-4767-B700-B2246AD0EC23}" dt="2020-06-03T13:27:26.429" v="1725" actId="700"/>
          <ac:spMkLst>
            <pc:docMk/>
            <pc:sldMk cId="2050496382" sldId="271"/>
            <ac:spMk id="2" creationId="{1E7DB0BA-BAB4-4A3F-A63E-8DEDE8A562BF}"/>
          </ac:spMkLst>
        </pc:spChg>
        <pc:spChg chg="mod ord">
          <ac:chgData name="Kal Rabb" userId="3edf06299a4717ec" providerId="LiveId" clId="{A1676E49-B41D-4767-B700-B2246AD0EC23}" dt="2020-06-03T13:29:03.714" v="1732" actId="27636"/>
          <ac:spMkLst>
            <pc:docMk/>
            <pc:sldMk cId="2050496382" sldId="271"/>
            <ac:spMk id="3" creationId="{23A38ADD-94AE-4719-A516-53037183125B}"/>
          </ac:spMkLst>
        </pc:spChg>
        <pc:spChg chg="add mod ord">
          <ac:chgData name="Kal Rabb" userId="3edf06299a4717ec" providerId="LiveId" clId="{A1676E49-B41D-4767-B700-B2246AD0EC23}" dt="2020-06-03T13:29:14.777" v="1801" actId="20577"/>
          <ac:spMkLst>
            <pc:docMk/>
            <pc:sldMk cId="2050496382" sldId="271"/>
            <ac:spMk id="4" creationId="{EF8CE00A-4B02-4D17-BE5D-12E712729471}"/>
          </ac:spMkLst>
        </pc:spChg>
      </pc:sldChg>
    </pc:docChg>
  </pc:docChgLst>
  <pc:docChgLst>
    <pc:chgData name="Kal Rabb" userId="3edf06299a4717ec" providerId="LiveId" clId="{DF0998A6-58AF-44DC-A4B1-FF91FB131ECB}"/>
    <pc:docChg chg="undo custSel addSld modSld sldOrd">
      <pc:chgData name="Kal Rabb" userId="3edf06299a4717ec" providerId="LiveId" clId="{DF0998A6-58AF-44DC-A4B1-FF91FB131ECB}" dt="2020-05-19T14:08:12.434" v="1123" actId="20577"/>
      <pc:docMkLst>
        <pc:docMk/>
      </pc:docMkLst>
      <pc:sldChg chg="modSp new mod">
        <pc:chgData name="Kal Rabb" userId="3edf06299a4717ec" providerId="LiveId" clId="{DF0998A6-58AF-44DC-A4B1-FF91FB131ECB}" dt="2020-05-19T13:49:17.175" v="303"/>
        <pc:sldMkLst>
          <pc:docMk/>
          <pc:sldMk cId="3207753139" sldId="256"/>
        </pc:sldMkLst>
        <pc:spChg chg="mod">
          <ac:chgData name="Kal Rabb" userId="3edf06299a4717ec" providerId="LiveId" clId="{DF0998A6-58AF-44DC-A4B1-FF91FB131ECB}" dt="2020-05-19T13:49:17.175" v="303"/>
          <ac:spMkLst>
            <pc:docMk/>
            <pc:sldMk cId="3207753139" sldId="256"/>
            <ac:spMk id="2" creationId="{E9FA6626-2BEE-4478-8798-7C6C3AB371B6}"/>
          </ac:spMkLst>
        </pc:spChg>
        <pc:spChg chg="mod">
          <ac:chgData name="Kal Rabb" userId="3edf06299a4717ec" providerId="LiveId" clId="{DF0998A6-58AF-44DC-A4B1-FF91FB131ECB}" dt="2020-05-19T13:49:17.175" v="303"/>
          <ac:spMkLst>
            <pc:docMk/>
            <pc:sldMk cId="3207753139" sldId="256"/>
            <ac:spMk id="3" creationId="{F6215656-C4EA-4BB8-8454-EEDDB88BB40A}"/>
          </ac:spMkLst>
        </pc:spChg>
      </pc:sldChg>
      <pc:sldChg chg="addSp delSp modSp new mod modClrScheme chgLayout">
        <pc:chgData name="Kal Rabb" userId="3edf06299a4717ec" providerId="LiveId" clId="{DF0998A6-58AF-44DC-A4B1-FF91FB131ECB}" dt="2020-05-19T13:49:17.175" v="303"/>
        <pc:sldMkLst>
          <pc:docMk/>
          <pc:sldMk cId="2814752522" sldId="257"/>
        </pc:sldMkLst>
        <pc:spChg chg="mod ord">
          <ac:chgData name="Kal Rabb" userId="3edf06299a4717ec" providerId="LiveId" clId="{DF0998A6-58AF-44DC-A4B1-FF91FB131ECB}" dt="2020-05-19T13:49:17.175" v="303"/>
          <ac:spMkLst>
            <pc:docMk/>
            <pc:sldMk cId="2814752522" sldId="257"/>
            <ac:spMk id="2" creationId="{B6140D3B-8965-4B44-A03B-EA69E9697E00}"/>
          </ac:spMkLst>
        </pc:spChg>
        <pc:spChg chg="del">
          <ac:chgData name="Kal Rabb" userId="3edf06299a4717ec" providerId="LiveId" clId="{DF0998A6-58AF-44DC-A4B1-FF91FB131ECB}" dt="2020-05-19T13:42:26.063" v="34" actId="700"/>
          <ac:spMkLst>
            <pc:docMk/>
            <pc:sldMk cId="2814752522" sldId="257"/>
            <ac:spMk id="3" creationId="{6C78C4E6-5055-4B76-9583-67916078C8E0}"/>
          </ac:spMkLst>
        </pc:spChg>
        <pc:spChg chg="add del">
          <ac:chgData name="Kal Rabb" userId="3edf06299a4717ec" providerId="LiveId" clId="{DF0998A6-58AF-44DC-A4B1-FF91FB131ECB}" dt="2020-05-19T13:42:18.650" v="33"/>
          <ac:spMkLst>
            <pc:docMk/>
            <pc:sldMk cId="2814752522" sldId="257"/>
            <ac:spMk id="4" creationId="{4E184520-AA80-4C94-82BE-3CEBAEAC2DF8}"/>
          </ac:spMkLst>
        </pc:spChg>
        <pc:spChg chg="add del">
          <ac:chgData name="Kal Rabb" userId="3edf06299a4717ec" providerId="LiveId" clId="{DF0998A6-58AF-44DC-A4B1-FF91FB131ECB}" dt="2020-05-19T13:42:18.650" v="33"/>
          <ac:spMkLst>
            <pc:docMk/>
            <pc:sldMk cId="2814752522" sldId="257"/>
            <ac:spMk id="5" creationId="{96FC8A70-1F46-4227-B648-19CABD115233}"/>
          </ac:spMkLst>
        </pc:spChg>
        <pc:spChg chg="add del">
          <ac:chgData name="Kal Rabb" userId="3edf06299a4717ec" providerId="LiveId" clId="{DF0998A6-58AF-44DC-A4B1-FF91FB131ECB}" dt="2020-05-19T13:42:18.650" v="33"/>
          <ac:spMkLst>
            <pc:docMk/>
            <pc:sldMk cId="2814752522" sldId="257"/>
            <ac:spMk id="6" creationId="{6C663FC9-56D7-40C6-AD39-7C91B772FF58}"/>
          </ac:spMkLst>
        </pc:spChg>
        <pc:spChg chg="add del">
          <ac:chgData name="Kal Rabb" userId="3edf06299a4717ec" providerId="LiveId" clId="{DF0998A6-58AF-44DC-A4B1-FF91FB131ECB}" dt="2020-05-19T13:42:18.650" v="33"/>
          <ac:spMkLst>
            <pc:docMk/>
            <pc:sldMk cId="2814752522" sldId="257"/>
            <ac:spMk id="7" creationId="{40717DD2-297E-49E6-8E64-7CA45623E7BD}"/>
          </ac:spMkLst>
        </pc:spChg>
        <pc:spChg chg="add del">
          <ac:chgData name="Kal Rabb" userId="3edf06299a4717ec" providerId="LiveId" clId="{DF0998A6-58AF-44DC-A4B1-FF91FB131ECB}" dt="2020-05-19T13:42:18.650" v="33"/>
          <ac:spMkLst>
            <pc:docMk/>
            <pc:sldMk cId="2814752522" sldId="257"/>
            <ac:spMk id="8" creationId="{D9E1E7B3-0D38-419B-A798-036B56075475}"/>
          </ac:spMkLst>
        </pc:spChg>
        <pc:spChg chg="add del">
          <ac:chgData name="Kal Rabb" userId="3edf06299a4717ec" providerId="LiveId" clId="{DF0998A6-58AF-44DC-A4B1-FF91FB131ECB}" dt="2020-05-19T13:42:18.650" v="33"/>
          <ac:spMkLst>
            <pc:docMk/>
            <pc:sldMk cId="2814752522" sldId="257"/>
            <ac:spMk id="9" creationId="{A27B2362-C102-47F8-B490-566BEF91223C}"/>
          </ac:spMkLst>
        </pc:spChg>
        <pc:spChg chg="add mod">
          <ac:chgData name="Kal Rabb" userId="3edf06299a4717ec" providerId="LiveId" clId="{DF0998A6-58AF-44DC-A4B1-FF91FB131ECB}" dt="2020-05-19T13:42:46.961" v="38" actId="14100"/>
          <ac:spMkLst>
            <pc:docMk/>
            <pc:sldMk cId="2814752522" sldId="257"/>
            <ac:spMk id="10" creationId="{F9C5F1AC-A964-4B1C-8C11-61DFC47BA4AC}"/>
          </ac:spMkLst>
        </pc:spChg>
        <pc:spChg chg="add mod">
          <ac:chgData name="Kal Rabb" userId="3edf06299a4717ec" providerId="LiveId" clId="{DF0998A6-58AF-44DC-A4B1-FF91FB131ECB}" dt="2020-05-19T13:42:55.677" v="50" actId="20577"/>
          <ac:spMkLst>
            <pc:docMk/>
            <pc:sldMk cId="2814752522" sldId="257"/>
            <ac:spMk id="11" creationId="{B03BE6E0-2A84-42A5-A2F3-411FC10D5CB6}"/>
          </ac:spMkLst>
        </pc:spChg>
        <pc:spChg chg="add">
          <ac:chgData name="Kal Rabb" userId="3edf06299a4717ec" providerId="LiveId" clId="{DF0998A6-58AF-44DC-A4B1-FF91FB131ECB}" dt="2020-05-19T13:43:05.975" v="51" actId="11529"/>
          <ac:spMkLst>
            <pc:docMk/>
            <pc:sldMk cId="2814752522" sldId="257"/>
            <ac:spMk id="12" creationId="{72660E57-E4D2-4D2B-A67A-C613FBFB308B}"/>
          </ac:spMkLst>
        </pc:spChg>
        <pc:spChg chg="add mod">
          <ac:chgData name="Kal Rabb" userId="3edf06299a4717ec" providerId="LiveId" clId="{DF0998A6-58AF-44DC-A4B1-FF91FB131ECB}" dt="2020-05-19T13:43:20.711" v="56" actId="1076"/>
          <ac:spMkLst>
            <pc:docMk/>
            <pc:sldMk cId="2814752522" sldId="257"/>
            <ac:spMk id="13" creationId="{43D500A6-FD0C-4321-8DFB-5076CE0938C9}"/>
          </ac:spMkLst>
        </pc:spChg>
        <pc:spChg chg="add mod">
          <ac:chgData name="Kal Rabb" userId="3edf06299a4717ec" providerId="LiveId" clId="{DF0998A6-58AF-44DC-A4B1-FF91FB131ECB}" dt="2020-05-19T13:44:19.967" v="122" actId="14100"/>
          <ac:spMkLst>
            <pc:docMk/>
            <pc:sldMk cId="2814752522" sldId="257"/>
            <ac:spMk id="14" creationId="{FAF31F7E-2856-40E1-B121-53B76FCF63BA}"/>
          </ac:spMkLst>
        </pc:spChg>
      </pc:sldChg>
      <pc:sldChg chg="modSp add ord">
        <pc:chgData name="Kal Rabb" userId="3edf06299a4717ec" providerId="LiveId" clId="{DF0998A6-58AF-44DC-A4B1-FF91FB131ECB}" dt="2020-05-19T13:49:17.175" v="303"/>
        <pc:sldMkLst>
          <pc:docMk/>
          <pc:sldMk cId="173445206" sldId="259"/>
        </pc:sldMkLst>
        <pc:spChg chg="mod">
          <ac:chgData name="Kal Rabb" userId="3edf06299a4717ec" providerId="LiveId" clId="{DF0998A6-58AF-44DC-A4B1-FF91FB131ECB}" dt="2020-05-19T13:49:17.175" v="303"/>
          <ac:spMkLst>
            <pc:docMk/>
            <pc:sldMk cId="173445206" sldId="259"/>
            <ac:spMk id="2" creationId="{E95F41AC-0B76-4F34-84FE-9A3D48DD9C04}"/>
          </ac:spMkLst>
        </pc:spChg>
        <pc:spChg chg="mod">
          <ac:chgData name="Kal Rabb" userId="3edf06299a4717ec" providerId="LiveId" clId="{DF0998A6-58AF-44DC-A4B1-FF91FB131ECB}" dt="2020-05-19T13:49:17.175" v="303"/>
          <ac:spMkLst>
            <pc:docMk/>
            <pc:sldMk cId="173445206" sldId="259"/>
            <ac:spMk id="3" creationId="{4E52A3D5-13A7-423A-898D-B290D05C8640}"/>
          </ac:spMkLst>
        </pc:spChg>
      </pc:sldChg>
      <pc:sldChg chg="addSp modSp new mod modAnim">
        <pc:chgData name="Kal Rabb" userId="3edf06299a4717ec" providerId="LiveId" clId="{DF0998A6-58AF-44DC-A4B1-FF91FB131ECB}" dt="2020-05-19T13:50:00.433" v="309" actId="1076"/>
        <pc:sldMkLst>
          <pc:docMk/>
          <pc:sldMk cId="3814454099" sldId="260"/>
        </pc:sldMkLst>
        <pc:spChg chg="mod">
          <ac:chgData name="Kal Rabb" userId="3edf06299a4717ec" providerId="LiveId" clId="{DF0998A6-58AF-44DC-A4B1-FF91FB131ECB}" dt="2020-05-19T13:49:17.175" v="303"/>
          <ac:spMkLst>
            <pc:docMk/>
            <pc:sldMk cId="3814454099" sldId="260"/>
            <ac:spMk id="2" creationId="{4684C2D8-646D-4CB0-81DB-DEF01D40C56E}"/>
          </ac:spMkLst>
        </pc:spChg>
        <pc:spChg chg="add mod">
          <ac:chgData name="Kal Rabb" userId="3edf06299a4717ec" providerId="LiveId" clId="{DF0998A6-58AF-44DC-A4B1-FF91FB131ECB}" dt="2020-05-19T13:49:44.627" v="305" actId="1076"/>
          <ac:spMkLst>
            <pc:docMk/>
            <pc:sldMk cId="3814454099" sldId="260"/>
            <ac:spMk id="3" creationId="{E159B32B-5F27-48BD-A3AD-2D3D90E8B74E}"/>
          </ac:spMkLst>
        </pc:spChg>
        <pc:spChg chg="add mod">
          <ac:chgData name="Kal Rabb" userId="3edf06299a4717ec" providerId="LiveId" clId="{DF0998A6-58AF-44DC-A4B1-FF91FB131ECB}" dt="2020-05-19T13:45:21.172" v="176" actId="20577"/>
          <ac:spMkLst>
            <pc:docMk/>
            <pc:sldMk cId="3814454099" sldId="260"/>
            <ac:spMk id="4" creationId="{62D781B7-AB60-409E-9AB0-B14E5AE9FEFE}"/>
          </ac:spMkLst>
        </pc:spChg>
        <pc:spChg chg="add mod">
          <ac:chgData name="Kal Rabb" userId="3edf06299a4717ec" providerId="LiveId" clId="{DF0998A6-58AF-44DC-A4B1-FF91FB131ECB}" dt="2020-05-19T13:45:37.386" v="193" actId="14100"/>
          <ac:spMkLst>
            <pc:docMk/>
            <pc:sldMk cId="3814454099" sldId="260"/>
            <ac:spMk id="5" creationId="{C2A7CE76-45DF-490E-BCF9-2272D1851CD0}"/>
          </ac:spMkLst>
        </pc:spChg>
        <pc:spChg chg="add mod">
          <ac:chgData name="Kal Rabb" userId="3edf06299a4717ec" providerId="LiveId" clId="{DF0998A6-58AF-44DC-A4B1-FF91FB131ECB}" dt="2020-05-19T13:45:47.577" v="199" actId="20577"/>
          <ac:spMkLst>
            <pc:docMk/>
            <pc:sldMk cId="3814454099" sldId="260"/>
            <ac:spMk id="6" creationId="{90257C57-D1ED-4E94-900A-05D99C8C54B8}"/>
          </ac:spMkLst>
        </pc:spChg>
        <pc:spChg chg="add mod">
          <ac:chgData name="Kal Rabb" userId="3edf06299a4717ec" providerId="LiveId" clId="{DF0998A6-58AF-44DC-A4B1-FF91FB131ECB}" dt="2020-05-19T13:47:03.349" v="275" actId="1076"/>
          <ac:spMkLst>
            <pc:docMk/>
            <pc:sldMk cId="3814454099" sldId="260"/>
            <ac:spMk id="7" creationId="{400C4B28-88E2-4C7B-B412-1AAB06C06CA9}"/>
          </ac:spMkLst>
        </pc:spChg>
        <pc:spChg chg="add mod">
          <ac:chgData name="Kal Rabb" userId="3edf06299a4717ec" providerId="LiveId" clId="{DF0998A6-58AF-44DC-A4B1-FF91FB131ECB}" dt="2020-05-19T13:49:35.779" v="304" actId="207"/>
          <ac:spMkLst>
            <pc:docMk/>
            <pc:sldMk cId="3814454099" sldId="260"/>
            <ac:spMk id="8" creationId="{053C2243-A884-4F03-BB12-D99A668C8F6C}"/>
          </ac:spMkLst>
        </pc:spChg>
        <pc:spChg chg="add mod">
          <ac:chgData name="Kal Rabb" userId="3edf06299a4717ec" providerId="LiveId" clId="{DF0998A6-58AF-44DC-A4B1-FF91FB131ECB}" dt="2020-05-19T13:49:35.779" v="304" actId="207"/>
          <ac:spMkLst>
            <pc:docMk/>
            <pc:sldMk cId="3814454099" sldId="260"/>
            <ac:spMk id="9" creationId="{D71B5AAF-AF7D-49F4-B69C-531257E07423}"/>
          </ac:spMkLst>
        </pc:spChg>
        <pc:spChg chg="add mod">
          <ac:chgData name="Kal Rabb" userId="3edf06299a4717ec" providerId="LiveId" clId="{DF0998A6-58AF-44DC-A4B1-FF91FB131ECB}" dt="2020-05-19T13:49:35.779" v="304" actId="207"/>
          <ac:spMkLst>
            <pc:docMk/>
            <pc:sldMk cId="3814454099" sldId="260"/>
            <ac:spMk id="10" creationId="{B31D885E-02C1-47F6-A591-32F59ED0E480}"/>
          </ac:spMkLst>
        </pc:spChg>
        <pc:spChg chg="add mod">
          <ac:chgData name="Kal Rabb" userId="3edf06299a4717ec" providerId="LiveId" clId="{DF0998A6-58AF-44DC-A4B1-FF91FB131ECB}" dt="2020-05-19T13:46:56.631" v="274" actId="20577"/>
          <ac:spMkLst>
            <pc:docMk/>
            <pc:sldMk cId="3814454099" sldId="260"/>
            <ac:spMk id="11" creationId="{76875159-2207-4158-90BC-EA93BC131075}"/>
          </ac:spMkLst>
        </pc:spChg>
        <pc:spChg chg="add mod">
          <ac:chgData name="Kal Rabb" userId="3edf06299a4717ec" providerId="LiveId" clId="{DF0998A6-58AF-44DC-A4B1-FF91FB131ECB}" dt="2020-05-19T13:49:56.776" v="308" actId="1076"/>
          <ac:spMkLst>
            <pc:docMk/>
            <pc:sldMk cId="3814454099" sldId="260"/>
            <ac:spMk id="12" creationId="{55332F47-FC55-4FC8-B464-ADD8F6EC6CFF}"/>
          </ac:spMkLst>
        </pc:spChg>
        <pc:spChg chg="add mod">
          <ac:chgData name="Kal Rabb" userId="3edf06299a4717ec" providerId="LiveId" clId="{DF0998A6-58AF-44DC-A4B1-FF91FB131ECB}" dt="2020-05-19T13:47:46.277" v="293" actId="14100"/>
          <ac:spMkLst>
            <pc:docMk/>
            <pc:sldMk cId="3814454099" sldId="260"/>
            <ac:spMk id="13" creationId="{F29F425B-6E3A-45F4-BA42-1C89B5477FEC}"/>
          </ac:spMkLst>
        </pc:spChg>
        <pc:spChg chg="add mod">
          <ac:chgData name="Kal Rabb" userId="3edf06299a4717ec" providerId="LiveId" clId="{DF0998A6-58AF-44DC-A4B1-FF91FB131ECB}" dt="2020-05-19T13:47:12.013" v="277" actId="1076"/>
          <ac:spMkLst>
            <pc:docMk/>
            <pc:sldMk cId="3814454099" sldId="260"/>
            <ac:spMk id="14" creationId="{729DAE93-47F0-49FE-9277-588053A7F3F6}"/>
          </ac:spMkLst>
        </pc:spChg>
        <pc:spChg chg="add mod">
          <ac:chgData name="Kal Rabb" userId="3edf06299a4717ec" providerId="LiveId" clId="{DF0998A6-58AF-44DC-A4B1-FF91FB131ECB}" dt="2020-05-19T13:47:50.710" v="294" actId="14100"/>
          <ac:spMkLst>
            <pc:docMk/>
            <pc:sldMk cId="3814454099" sldId="260"/>
            <ac:spMk id="15" creationId="{F1B24AED-383F-4041-9DC2-4C754D603972}"/>
          </ac:spMkLst>
        </pc:spChg>
        <pc:spChg chg="add mod">
          <ac:chgData name="Kal Rabb" userId="3edf06299a4717ec" providerId="LiveId" clId="{DF0998A6-58AF-44DC-A4B1-FF91FB131ECB}" dt="2020-05-19T13:47:12.013" v="277" actId="1076"/>
          <ac:spMkLst>
            <pc:docMk/>
            <pc:sldMk cId="3814454099" sldId="260"/>
            <ac:spMk id="16" creationId="{15632957-3857-446D-ACA1-8D40A73DC87F}"/>
          </ac:spMkLst>
        </pc:spChg>
        <pc:spChg chg="add mod">
          <ac:chgData name="Kal Rabb" userId="3edf06299a4717ec" providerId="LiveId" clId="{DF0998A6-58AF-44DC-A4B1-FF91FB131ECB}" dt="2020-05-19T13:49:35.779" v="304" actId="207"/>
          <ac:spMkLst>
            <pc:docMk/>
            <pc:sldMk cId="3814454099" sldId="260"/>
            <ac:spMk id="17" creationId="{7E4260BF-2FDE-4F7B-9E1E-91C81DA01AD8}"/>
          </ac:spMkLst>
        </pc:spChg>
        <pc:spChg chg="add mod">
          <ac:chgData name="Kal Rabb" userId="3edf06299a4717ec" providerId="LiveId" clId="{DF0998A6-58AF-44DC-A4B1-FF91FB131ECB}" dt="2020-05-19T13:49:35.779" v="304" actId="207"/>
          <ac:spMkLst>
            <pc:docMk/>
            <pc:sldMk cId="3814454099" sldId="260"/>
            <ac:spMk id="18" creationId="{50629F7B-D03D-4C73-AB92-C581BD55AA7F}"/>
          </ac:spMkLst>
        </pc:spChg>
        <pc:spChg chg="add mod">
          <ac:chgData name="Kal Rabb" userId="3edf06299a4717ec" providerId="LiveId" clId="{DF0998A6-58AF-44DC-A4B1-FF91FB131ECB}" dt="2020-05-19T13:49:35.779" v="304" actId="207"/>
          <ac:spMkLst>
            <pc:docMk/>
            <pc:sldMk cId="3814454099" sldId="260"/>
            <ac:spMk id="19" creationId="{09C1EE91-14D6-45B9-9C5E-FF1184C46B6C}"/>
          </ac:spMkLst>
        </pc:spChg>
        <pc:spChg chg="add mod">
          <ac:chgData name="Kal Rabb" userId="3edf06299a4717ec" providerId="LiveId" clId="{DF0998A6-58AF-44DC-A4B1-FF91FB131ECB}" dt="2020-05-19T13:50:00.433" v="309" actId="1076"/>
          <ac:spMkLst>
            <pc:docMk/>
            <pc:sldMk cId="3814454099" sldId="260"/>
            <ac:spMk id="20" creationId="{F3B312F9-BF08-448F-8C3D-A2BB92B5780F}"/>
          </ac:spMkLst>
        </pc:spChg>
        <pc:spChg chg="add mod">
          <ac:chgData name="Kal Rabb" userId="3edf06299a4717ec" providerId="LiveId" clId="{DF0998A6-58AF-44DC-A4B1-FF91FB131ECB}" dt="2020-05-19T13:49:49.396" v="306" actId="1076"/>
          <ac:spMkLst>
            <pc:docMk/>
            <pc:sldMk cId="3814454099" sldId="260"/>
            <ac:spMk id="21" creationId="{F676D58D-F292-43A3-8FBD-37128AC8479F}"/>
          </ac:spMkLst>
        </pc:spChg>
        <pc:spChg chg="add mod">
          <ac:chgData name="Kal Rabb" userId="3edf06299a4717ec" providerId="LiveId" clId="{DF0998A6-58AF-44DC-A4B1-FF91FB131ECB}" dt="2020-05-19T13:49:35.779" v="304" actId="207"/>
          <ac:spMkLst>
            <pc:docMk/>
            <pc:sldMk cId="3814454099" sldId="260"/>
            <ac:spMk id="22" creationId="{83C7988A-634C-478D-9C4D-10B9DDC21A06}"/>
          </ac:spMkLst>
        </pc:spChg>
        <pc:spChg chg="add mod">
          <ac:chgData name="Kal Rabb" userId="3edf06299a4717ec" providerId="LiveId" clId="{DF0998A6-58AF-44DC-A4B1-FF91FB131ECB}" dt="2020-05-19T13:49:35.779" v="304" actId="207"/>
          <ac:spMkLst>
            <pc:docMk/>
            <pc:sldMk cId="3814454099" sldId="260"/>
            <ac:spMk id="23" creationId="{472BC536-C501-48C9-B952-2AFE44E633B4}"/>
          </ac:spMkLst>
        </pc:spChg>
      </pc:sldChg>
      <pc:sldChg chg="addSp modSp new mod modAnim modNotesTx">
        <pc:chgData name="Kal Rabb" userId="3edf06299a4717ec" providerId="LiveId" clId="{DF0998A6-58AF-44DC-A4B1-FF91FB131ECB}" dt="2020-05-19T13:53:00.751" v="539" actId="20577"/>
        <pc:sldMkLst>
          <pc:docMk/>
          <pc:sldMk cId="1127639573" sldId="261"/>
        </pc:sldMkLst>
        <pc:spChg chg="mod">
          <ac:chgData name="Kal Rabb" userId="3edf06299a4717ec" providerId="LiveId" clId="{DF0998A6-58AF-44DC-A4B1-FF91FB131ECB}" dt="2020-05-19T13:50:54.631" v="337" actId="20577"/>
          <ac:spMkLst>
            <pc:docMk/>
            <pc:sldMk cId="1127639573" sldId="261"/>
            <ac:spMk id="2" creationId="{B2501A28-E2EF-44BF-B00C-D7471464EC8B}"/>
          </ac:spMkLst>
        </pc:spChg>
        <pc:spChg chg="add mod">
          <ac:chgData name="Kal Rabb" userId="3edf06299a4717ec" providerId="LiveId" clId="{DF0998A6-58AF-44DC-A4B1-FF91FB131ECB}" dt="2020-05-19T13:51:10.482" v="361" actId="6549"/>
          <ac:spMkLst>
            <pc:docMk/>
            <pc:sldMk cId="1127639573" sldId="261"/>
            <ac:spMk id="4" creationId="{6029577E-85AE-4238-BC19-B1560D664596}"/>
          </ac:spMkLst>
        </pc:spChg>
        <pc:spChg chg="add mod">
          <ac:chgData name="Kal Rabb" userId="3edf06299a4717ec" providerId="LiveId" clId="{DF0998A6-58AF-44DC-A4B1-FF91FB131ECB}" dt="2020-05-19T13:51:28.081" v="374" actId="1076"/>
          <ac:spMkLst>
            <pc:docMk/>
            <pc:sldMk cId="1127639573" sldId="261"/>
            <ac:spMk id="5" creationId="{4FEEBFBA-E630-4019-B15F-422E3286471C}"/>
          </ac:spMkLst>
        </pc:spChg>
        <pc:spChg chg="add mod">
          <ac:chgData name="Kal Rabb" userId="3edf06299a4717ec" providerId="LiveId" clId="{DF0998A6-58AF-44DC-A4B1-FF91FB131ECB}" dt="2020-05-19T13:51:54.640" v="395" actId="20577"/>
          <ac:spMkLst>
            <pc:docMk/>
            <pc:sldMk cId="1127639573" sldId="261"/>
            <ac:spMk id="6" creationId="{3E6AADCB-8772-4464-B858-1025AC9190AC}"/>
          </ac:spMkLst>
        </pc:spChg>
        <pc:picChg chg="add mod">
          <ac:chgData name="Kal Rabb" userId="3edf06299a4717ec" providerId="LiveId" clId="{DF0998A6-58AF-44DC-A4B1-FF91FB131ECB}" dt="2020-05-19T13:50:42.306" v="312" actId="1076"/>
          <ac:picMkLst>
            <pc:docMk/>
            <pc:sldMk cId="1127639573" sldId="261"/>
            <ac:picMk id="3" creationId="{3057DC96-F385-4D49-97B2-6A454143FF66}"/>
          </ac:picMkLst>
        </pc:picChg>
      </pc:sldChg>
      <pc:sldChg chg="addSp delSp modSp new mod modClrScheme chgLayout">
        <pc:chgData name="Kal Rabb" userId="3edf06299a4717ec" providerId="LiveId" clId="{DF0998A6-58AF-44DC-A4B1-FF91FB131ECB}" dt="2020-05-19T13:55:07.220" v="594" actId="2710"/>
        <pc:sldMkLst>
          <pc:docMk/>
          <pc:sldMk cId="1218435440" sldId="262"/>
        </pc:sldMkLst>
        <pc:spChg chg="del mod ord">
          <ac:chgData name="Kal Rabb" userId="3edf06299a4717ec" providerId="LiveId" clId="{DF0998A6-58AF-44DC-A4B1-FF91FB131ECB}" dt="2020-05-19T13:53:21.804" v="541" actId="700"/>
          <ac:spMkLst>
            <pc:docMk/>
            <pc:sldMk cId="1218435440" sldId="262"/>
            <ac:spMk id="2" creationId="{B510FE21-00B6-478D-BA09-6EFC123FAEC7}"/>
          </ac:spMkLst>
        </pc:spChg>
        <pc:spChg chg="add mod ord">
          <ac:chgData name="Kal Rabb" userId="3edf06299a4717ec" providerId="LiveId" clId="{DF0998A6-58AF-44DC-A4B1-FF91FB131ECB}" dt="2020-05-19T13:53:49.481" v="573" actId="700"/>
          <ac:spMkLst>
            <pc:docMk/>
            <pc:sldMk cId="1218435440" sldId="262"/>
            <ac:spMk id="3" creationId="{F6FF35FF-30C0-43BF-B4A3-3376CD20C1F2}"/>
          </ac:spMkLst>
        </pc:spChg>
        <pc:spChg chg="add mod ord">
          <ac:chgData name="Kal Rabb" userId="3edf06299a4717ec" providerId="LiveId" clId="{DF0998A6-58AF-44DC-A4B1-FF91FB131ECB}" dt="2020-05-19T13:55:07.220" v="594" actId="2710"/>
          <ac:spMkLst>
            <pc:docMk/>
            <pc:sldMk cId="1218435440" sldId="262"/>
            <ac:spMk id="4" creationId="{7C2BBE0B-A0FF-4A77-AD71-BA95210EFB1E}"/>
          </ac:spMkLst>
        </pc:spChg>
        <pc:spChg chg="add mod ord">
          <ac:chgData name="Kal Rabb" userId="3edf06299a4717ec" providerId="LiveId" clId="{DF0998A6-58AF-44DC-A4B1-FF91FB131ECB}" dt="2020-05-19T13:53:54.322" v="581" actId="27636"/>
          <ac:spMkLst>
            <pc:docMk/>
            <pc:sldMk cId="1218435440" sldId="262"/>
            <ac:spMk id="5" creationId="{0D19D0F3-43D7-469F-8EA6-B7A57634E636}"/>
          </ac:spMkLst>
        </pc:spChg>
      </pc:sldChg>
      <pc:sldChg chg="addSp delSp modSp new mod modClrScheme modAnim chgLayout modNotesTx">
        <pc:chgData name="Kal Rabb" userId="3edf06299a4717ec" providerId="LiveId" clId="{DF0998A6-58AF-44DC-A4B1-FF91FB131ECB}" dt="2020-05-19T14:01:41.706" v="940" actId="20577"/>
        <pc:sldMkLst>
          <pc:docMk/>
          <pc:sldMk cId="2682761340" sldId="263"/>
        </pc:sldMkLst>
        <pc:spChg chg="del mod ord">
          <ac:chgData name="Kal Rabb" userId="3edf06299a4717ec" providerId="LiveId" clId="{DF0998A6-58AF-44DC-A4B1-FF91FB131ECB}" dt="2020-05-19T13:55:54.645" v="596" actId="700"/>
          <ac:spMkLst>
            <pc:docMk/>
            <pc:sldMk cId="2682761340" sldId="263"/>
            <ac:spMk id="2" creationId="{81DA893B-DE2F-4830-8463-27A9899B867D}"/>
          </ac:spMkLst>
        </pc:spChg>
        <pc:spChg chg="del">
          <ac:chgData name="Kal Rabb" userId="3edf06299a4717ec" providerId="LiveId" clId="{DF0998A6-58AF-44DC-A4B1-FF91FB131ECB}" dt="2020-05-19T13:55:54.645" v="596" actId="700"/>
          <ac:spMkLst>
            <pc:docMk/>
            <pc:sldMk cId="2682761340" sldId="263"/>
            <ac:spMk id="3" creationId="{93B10065-7B84-41F7-BB88-5276B1460875}"/>
          </ac:spMkLst>
        </pc:spChg>
        <pc:spChg chg="del">
          <ac:chgData name="Kal Rabb" userId="3edf06299a4717ec" providerId="LiveId" clId="{DF0998A6-58AF-44DC-A4B1-FF91FB131ECB}" dt="2020-05-19T13:55:54.645" v="596" actId="700"/>
          <ac:spMkLst>
            <pc:docMk/>
            <pc:sldMk cId="2682761340" sldId="263"/>
            <ac:spMk id="4" creationId="{EA46EA90-524F-4A27-AFAD-F8728C6658EC}"/>
          </ac:spMkLst>
        </pc:spChg>
        <pc:spChg chg="add mod ord">
          <ac:chgData name="Kal Rabb" userId="3edf06299a4717ec" providerId="LiveId" clId="{DF0998A6-58AF-44DC-A4B1-FF91FB131ECB}" dt="2020-05-19T13:56:08.674" v="600"/>
          <ac:spMkLst>
            <pc:docMk/>
            <pc:sldMk cId="2682761340" sldId="263"/>
            <ac:spMk id="5" creationId="{97E80EA2-AEA3-4FFD-A491-39813870606D}"/>
          </ac:spMkLst>
        </pc:spChg>
        <pc:spChg chg="add del mod">
          <ac:chgData name="Kal Rabb" userId="3edf06299a4717ec" providerId="LiveId" clId="{DF0998A6-58AF-44DC-A4B1-FF91FB131ECB}" dt="2020-05-19T13:56:14.384" v="604"/>
          <ac:spMkLst>
            <pc:docMk/>
            <pc:sldMk cId="2682761340" sldId="263"/>
            <ac:spMk id="6" creationId="{A080488E-3A75-4859-8CB8-2082FF8F24F0}"/>
          </ac:spMkLst>
        </pc:spChg>
        <pc:spChg chg="add del mod">
          <ac:chgData name="Kal Rabb" userId="3edf06299a4717ec" providerId="LiveId" clId="{DF0998A6-58AF-44DC-A4B1-FF91FB131ECB}" dt="2020-05-19T13:56:38.056" v="606"/>
          <ac:spMkLst>
            <pc:docMk/>
            <pc:sldMk cId="2682761340" sldId="263"/>
            <ac:spMk id="7" creationId="{88C3C5CA-1206-4B72-AC03-CA45FF775927}"/>
          </ac:spMkLst>
        </pc:spChg>
        <pc:spChg chg="add mod">
          <ac:chgData name="Kal Rabb" userId="3edf06299a4717ec" providerId="LiveId" clId="{DF0998A6-58AF-44DC-A4B1-FF91FB131ECB}" dt="2020-05-19T13:57:46.452" v="629" actId="15"/>
          <ac:spMkLst>
            <pc:docMk/>
            <pc:sldMk cId="2682761340" sldId="263"/>
            <ac:spMk id="8" creationId="{2237898C-C757-4971-93BF-0B00C03F6E9C}"/>
          </ac:spMkLst>
        </pc:spChg>
        <pc:spChg chg="add mod">
          <ac:chgData name="Kal Rabb" userId="3edf06299a4717ec" providerId="LiveId" clId="{DF0998A6-58AF-44DC-A4B1-FF91FB131ECB}" dt="2020-05-19T13:59:53.114" v="725" actId="255"/>
          <ac:spMkLst>
            <pc:docMk/>
            <pc:sldMk cId="2682761340" sldId="263"/>
            <ac:spMk id="9" creationId="{6D7BFFF4-B66D-4613-B1CF-BC17ECF98A6C}"/>
          </ac:spMkLst>
        </pc:spChg>
        <pc:spChg chg="add mod">
          <ac:chgData name="Kal Rabb" userId="3edf06299a4717ec" providerId="LiveId" clId="{DF0998A6-58AF-44DC-A4B1-FF91FB131ECB}" dt="2020-05-19T14:00:08.770" v="727" actId="108"/>
          <ac:spMkLst>
            <pc:docMk/>
            <pc:sldMk cId="2682761340" sldId="263"/>
            <ac:spMk id="10" creationId="{9F3381BB-AA16-4741-AA53-57B48DDD0C06}"/>
          </ac:spMkLst>
        </pc:spChg>
        <pc:picChg chg="add mod">
          <ac:chgData name="Kal Rabb" userId="3edf06299a4717ec" providerId="LiveId" clId="{DF0998A6-58AF-44DC-A4B1-FF91FB131ECB}" dt="2020-05-19T13:59:29.048" v="720" actId="1076"/>
          <ac:picMkLst>
            <pc:docMk/>
            <pc:sldMk cId="2682761340" sldId="263"/>
            <ac:picMk id="3073" creationId="{E2CB9964-4261-4553-88FF-5C5290481AAD}"/>
          </ac:picMkLst>
        </pc:picChg>
      </pc:sldChg>
      <pc:sldChg chg="addSp delSp modSp new mod modClrScheme chgLayout">
        <pc:chgData name="Kal Rabb" userId="3edf06299a4717ec" providerId="LiveId" clId="{DF0998A6-58AF-44DC-A4B1-FF91FB131ECB}" dt="2020-05-19T14:02:42.247" v="949" actId="179"/>
        <pc:sldMkLst>
          <pc:docMk/>
          <pc:sldMk cId="782778145" sldId="264"/>
        </pc:sldMkLst>
        <pc:spChg chg="del mod ord">
          <ac:chgData name="Kal Rabb" userId="3edf06299a4717ec" providerId="LiveId" clId="{DF0998A6-58AF-44DC-A4B1-FF91FB131ECB}" dt="2020-05-19T14:02:17.313" v="942" actId="700"/>
          <ac:spMkLst>
            <pc:docMk/>
            <pc:sldMk cId="782778145" sldId="264"/>
            <ac:spMk id="2" creationId="{3555220C-81C1-4DF2-8478-2A350EF37C31}"/>
          </ac:spMkLst>
        </pc:spChg>
        <pc:spChg chg="add mod ord">
          <ac:chgData name="Kal Rabb" userId="3edf06299a4717ec" providerId="LiveId" clId="{DF0998A6-58AF-44DC-A4B1-FF91FB131ECB}" dt="2020-05-19T14:02:24.475" v="946" actId="20577"/>
          <ac:spMkLst>
            <pc:docMk/>
            <pc:sldMk cId="782778145" sldId="264"/>
            <ac:spMk id="3" creationId="{08FC2B40-39C3-4370-8316-2603695B7D4B}"/>
          </ac:spMkLst>
        </pc:spChg>
        <pc:spChg chg="add mod ord">
          <ac:chgData name="Kal Rabb" userId="3edf06299a4717ec" providerId="LiveId" clId="{DF0998A6-58AF-44DC-A4B1-FF91FB131ECB}" dt="2020-05-19T14:02:42.247" v="949" actId="179"/>
          <ac:spMkLst>
            <pc:docMk/>
            <pc:sldMk cId="782778145" sldId="264"/>
            <ac:spMk id="4" creationId="{A325DC7E-4495-4980-B0F8-D1C17E389135}"/>
          </ac:spMkLst>
        </pc:spChg>
      </pc:sldChg>
      <pc:sldChg chg="addSp modSp new mod">
        <pc:chgData name="Kal Rabb" userId="3edf06299a4717ec" providerId="LiveId" clId="{DF0998A6-58AF-44DC-A4B1-FF91FB131ECB}" dt="2020-05-19T14:04:45.581" v="1001" actId="403"/>
        <pc:sldMkLst>
          <pc:docMk/>
          <pc:sldMk cId="3696252405" sldId="265"/>
        </pc:sldMkLst>
        <pc:spChg chg="mod">
          <ac:chgData name="Kal Rabb" userId="3edf06299a4717ec" providerId="LiveId" clId="{DF0998A6-58AF-44DC-A4B1-FF91FB131ECB}" dt="2020-05-19T14:03:16.392" v="984" actId="20577"/>
          <ac:spMkLst>
            <pc:docMk/>
            <pc:sldMk cId="3696252405" sldId="265"/>
            <ac:spMk id="2" creationId="{F9DC1563-4C5E-41B9-95A0-A063DE3A7CC6}"/>
          </ac:spMkLst>
        </pc:spChg>
        <pc:spChg chg="add mod">
          <ac:chgData name="Kal Rabb" userId="3edf06299a4717ec" providerId="LiveId" clId="{DF0998A6-58AF-44DC-A4B1-FF91FB131ECB}" dt="2020-05-19T14:04:32.654" v="994" actId="1076"/>
          <ac:spMkLst>
            <pc:docMk/>
            <pc:sldMk cId="3696252405" sldId="265"/>
            <ac:spMk id="5" creationId="{2959FC17-626E-426D-8F64-2288CF303B54}"/>
          </ac:spMkLst>
        </pc:spChg>
        <pc:graphicFrameChg chg="add mod modGraphic">
          <ac:chgData name="Kal Rabb" userId="3edf06299a4717ec" providerId="LiveId" clId="{DF0998A6-58AF-44DC-A4B1-FF91FB131ECB}" dt="2020-05-19T14:04:45.581" v="1001" actId="403"/>
          <ac:graphicFrameMkLst>
            <pc:docMk/>
            <pc:sldMk cId="3696252405" sldId="265"/>
            <ac:graphicFrameMk id="4" creationId="{96C3FE08-7CAA-4E6B-B333-04701E128467}"/>
          </ac:graphicFrameMkLst>
        </pc:graphicFrameChg>
        <pc:picChg chg="add mod">
          <ac:chgData name="Kal Rabb" userId="3edf06299a4717ec" providerId="LiveId" clId="{DF0998A6-58AF-44DC-A4B1-FF91FB131ECB}" dt="2020-05-19T14:03:30.217" v="987" actId="14100"/>
          <ac:picMkLst>
            <pc:docMk/>
            <pc:sldMk cId="3696252405" sldId="265"/>
            <ac:picMk id="3" creationId="{9B5CCE09-0B9A-4165-A23B-BBD9843475D5}"/>
          </ac:picMkLst>
        </pc:picChg>
      </pc:sldChg>
      <pc:sldChg chg="addSp modSp new mod modNotesTx">
        <pc:chgData name="Kal Rabb" userId="3edf06299a4717ec" providerId="LiveId" clId="{DF0998A6-58AF-44DC-A4B1-FF91FB131ECB}" dt="2020-05-19T14:08:12.434" v="1123" actId="20577"/>
        <pc:sldMkLst>
          <pc:docMk/>
          <pc:sldMk cId="1347076237" sldId="266"/>
        </pc:sldMkLst>
        <pc:spChg chg="mod">
          <ac:chgData name="Kal Rabb" userId="3edf06299a4717ec" providerId="LiveId" clId="{DF0998A6-58AF-44DC-A4B1-FF91FB131ECB}" dt="2020-05-19T14:05:38.100" v="1023" actId="20577"/>
          <ac:spMkLst>
            <pc:docMk/>
            <pc:sldMk cId="1347076237" sldId="266"/>
            <ac:spMk id="2" creationId="{4FA08F72-1D83-4F66-A82A-7FB75F39B87F}"/>
          </ac:spMkLst>
        </pc:spChg>
        <pc:spChg chg="add">
          <ac:chgData name="Kal Rabb" userId="3edf06299a4717ec" providerId="LiveId" clId="{DF0998A6-58AF-44DC-A4B1-FF91FB131ECB}" dt="2020-05-19T14:05:22.961" v="1003"/>
          <ac:spMkLst>
            <pc:docMk/>
            <pc:sldMk cId="1347076237" sldId="266"/>
            <ac:spMk id="3" creationId="{408DA552-9495-46D6-BFF0-C1E83E6BFD2F}"/>
          </ac:spMkLst>
        </pc:spChg>
        <pc:graphicFrameChg chg="add mod modGraphic">
          <ac:chgData name="Kal Rabb" userId="3edf06299a4717ec" providerId="LiveId" clId="{DF0998A6-58AF-44DC-A4B1-FF91FB131ECB}" dt="2020-05-19T14:07:06.260" v="1037" actId="1076"/>
          <ac:graphicFrameMkLst>
            <pc:docMk/>
            <pc:sldMk cId="1347076237" sldId="266"/>
            <ac:graphicFrameMk id="4" creationId="{FF29B09A-C39A-4B7F-BF4F-AF72BEC3AD05}"/>
          </ac:graphicFrameMkLst>
        </pc:graphicFrameChg>
        <pc:picChg chg="add mod">
          <ac:chgData name="Kal Rabb" userId="3edf06299a4717ec" providerId="LiveId" clId="{DF0998A6-58AF-44DC-A4B1-FF91FB131ECB}" dt="2020-05-19T14:06:57.351" v="1035" actId="1076"/>
          <ac:picMkLst>
            <pc:docMk/>
            <pc:sldMk cId="1347076237" sldId="266"/>
            <ac:picMk id="5121" creationId="{7434588B-1B42-4D7E-850D-D7BD6C44B48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B7DAE5-E102-425A-8DD1-9970E0F78C60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34F09-6B5C-44E6-BD23-07017355DF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300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utorialspoint.com/operating_system/os_quick_guide.htm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34F09-6B5C-44E6-BD23-07017355DFC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605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why did OS/2 disappear?  Lack of applications; no backward compatibility with suite of applications.  But was the right direction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34F09-6B5C-44E6-BD23-07017355DFC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434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>Usually low level drivers corrupt memory that is not meant for their use</a:t>
            </a:r>
          </a:p>
          <a:p>
            <a:pPr marL="228600" indent="-228600">
              <a:buAutoNum type="arabicPeriod"/>
            </a:pPr>
            <a:r>
              <a:rPr lang="en-US" dirty="0"/>
              <a:t>OS frees up physical memory by saving memory, state, on HDD.  It ‘swaps’ out RAM to disk (e.g. idle applications).  If you have a lot of swapping, it will slow down performance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34F09-6B5C-44E6-BD23-07017355DFC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916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Architectural note: Choice of communication and process/module separation!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https://www.tutorialspoint.com/operating_system/os_quick_guide.htm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34F09-6B5C-44E6-BD23-07017355DFC1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294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34F09-6B5C-44E6-BD23-07017355DFC1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080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34F09-6B5C-44E6-BD23-07017355DFC1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13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34F09-6B5C-44E6-BD23-07017355DFC1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693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34F09-6B5C-44E6-BD23-07017355DFC1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739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34F09-6B5C-44E6-BD23-07017355DFC1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196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0A28F-3F03-45CD-83AF-41263829B74F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7176-C280-4467-B603-F77836B5D1C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6091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0A28F-3F03-45CD-83AF-41263829B74F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7176-C280-4467-B603-F77836B5D1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009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0A28F-3F03-45CD-83AF-41263829B74F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7176-C280-4467-B603-F77836B5D1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686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0A28F-3F03-45CD-83AF-41263829B74F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7176-C280-4467-B603-F77836B5D1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352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0A28F-3F03-45CD-83AF-41263829B74F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7176-C280-4467-B603-F77836B5D1C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9845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0A28F-3F03-45CD-83AF-41263829B74F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7176-C280-4467-B603-F77836B5D1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76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0A28F-3F03-45CD-83AF-41263829B74F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7176-C280-4467-B603-F77836B5D1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381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0A28F-3F03-45CD-83AF-41263829B74F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7176-C280-4467-B603-F77836B5D1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801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0A28F-3F03-45CD-83AF-41263829B74F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7176-C280-4467-B603-F77836B5D1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893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9B0A28F-3F03-45CD-83AF-41263829B74F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607176-C280-4467-B603-F77836B5D1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481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0A28F-3F03-45CD-83AF-41263829B74F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7176-C280-4467-B603-F77836B5D1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283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9B0A28F-3F03-45CD-83AF-41263829B74F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B607176-C280-4467-B603-F77836B5D1C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9240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aws.amazon.com/emr/pricing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A6626-2BEE-4478-8798-7C6C3AB371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Operating Systems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215656-C4EA-4BB8-8454-EEDDB88BB4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753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01A28-E2EF-44BF-B00C-D7471464E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Improved OS Architecture: OS/2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57DC96-F385-4D49-97B2-6A454143FF6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120083" y="1981510"/>
            <a:ext cx="5943600" cy="40716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29577E-85AE-4238-BC19-B1560D664596}"/>
              </a:ext>
            </a:extLst>
          </p:cNvPr>
          <p:cNvSpPr txBox="1"/>
          <p:nvPr/>
        </p:nvSpPr>
        <p:spPr>
          <a:xfrm>
            <a:off x="7211785" y="2355326"/>
            <a:ext cx="42889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Enforced layers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Architectural Trade-offs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Pros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Isolation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Stability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Cons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Integrability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/>
              <a:t>Lack of applications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/>
              <a:t>No backward compatibility with DOS/Windows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Outcome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Death – victim of real-world constraints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639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B9CDA-90D6-5211-7F96-E223DF155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4CD03-64D4-53DB-31ED-49780A40D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Microkernel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A93FDC-AB93-3F8F-6EC2-8F949084CF8B}"/>
              </a:ext>
            </a:extLst>
          </p:cNvPr>
          <p:cNvSpPr txBox="1"/>
          <p:nvPr/>
        </p:nvSpPr>
        <p:spPr>
          <a:xfrm>
            <a:off x="1097280" y="1921724"/>
            <a:ext cx="419317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Kernel — only what must run in privileged mode: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Inter-process communication (IPC)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Scheduling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Minimal hardware 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User space — everything else, each as an isolated server process: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Device drivers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File system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Network stack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E6D5D8-7B4D-3877-F8FD-E1C06AA1B4E3}"/>
              </a:ext>
            </a:extLst>
          </p:cNvPr>
          <p:cNvSpPr txBox="1"/>
          <p:nvPr/>
        </p:nvSpPr>
        <p:spPr>
          <a:xfrm>
            <a:off x="5633357" y="1780776"/>
            <a:ext cx="5872843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600" dirty="0"/>
              <a:t>Architectural Trade-offs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Modifiability — decoupled server processes; update one component without touching others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Reliability — a crashed driver does not take down the kernel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Security — minimal attack surface in privileged mode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Maintainability — small kernel is easier to verify and reason about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i="1" dirty="0"/>
              <a:t>Portability</a:t>
            </a:r>
            <a:r>
              <a:rPr lang="en-US" sz="1600" dirty="0"/>
              <a:t> — small kernel is easier to port to new hardware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Performance — every service call crosses a user/kernel boundary via IPC; measurably slower than monolithic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Complexity — coordinating independent server processes is difficult to design and debug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Pure microkernel is rare in practice — Performance cost too high for general-purpose computing; QNX is the notable exception (automotive, medical devices)</a:t>
            </a:r>
          </a:p>
        </p:txBody>
      </p:sp>
    </p:spTree>
    <p:extLst>
      <p:ext uri="{BB962C8B-B14F-4D97-AF65-F5344CB8AC3E}">
        <p14:creationId xmlns:p14="http://schemas.microsoft.com/office/powerpoint/2010/main" val="3497953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0961D-E9A4-5DC0-1738-817FDB1CA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5DFE8-0689-B4BB-74B0-CB4EF1467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modern OSes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3E3B01-7171-CECC-86AB-28FD3CC7B065}"/>
              </a:ext>
            </a:extLst>
          </p:cNvPr>
          <p:cNvSpPr txBox="1"/>
          <p:nvPr/>
        </p:nvSpPr>
        <p:spPr>
          <a:xfrm>
            <a:off x="1097280" y="1927334"/>
            <a:ext cx="951965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Linux — monolithic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Desktop/server (PC), Android, ChromeOS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Windows — evolved from monolithic to hybrid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95/98/ME — monolithic (and notoriously unreliable)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NT-family (XP, 7, 10, 11) — hybrid: HAL + kernel + user-mode subsystems organized in layers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macOS / iOS — hybrid (XNU kernel)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Mach microkernel core + BSD Unix components pulled into kernel space for performance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Classic example of Performance forcing a compromise on pure microkernel ideals</a:t>
            </a:r>
          </a:p>
        </p:txBody>
      </p:sp>
    </p:spTree>
    <p:extLst>
      <p:ext uri="{BB962C8B-B14F-4D97-AF65-F5344CB8AC3E}">
        <p14:creationId xmlns:p14="http://schemas.microsoft.com/office/powerpoint/2010/main" val="191077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FF35FF-30C0-43BF-B4A3-3376CD20C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Kernel Space and User Space 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2BBE0B-A0FF-4A77-AD71-BA95210EFB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3"/>
            <a:ext cx="4937760" cy="464355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100" dirty="0"/>
              <a:t>Problem — early computers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Run </a:t>
            </a:r>
            <a:r>
              <a:rPr lang="en-US" sz="1900" b="1" dirty="0"/>
              <a:t>everything</a:t>
            </a:r>
            <a:r>
              <a:rPr lang="en-US" sz="1900" dirty="0"/>
              <a:t> in one address space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Reliability — 1 mistake in 1 program crashes </a:t>
            </a:r>
            <a:r>
              <a:rPr lang="en-US" sz="1900" b="1" dirty="0"/>
              <a:t>everything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Security — any process can read or write any other's memory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e.g. </a:t>
            </a:r>
            <a:r>
              <a:rPr lang="en-US" sz="1700" dirty="0" err="1"/>
              <a:t>ArtMoney</a:t>
            </a:r>
            <a:r>
              <a:rPr lang="en-US" sz="1700" dirty="0"/>
              <a:t> — scans and edits any process's memory (game gold, health, etc.)</a:t>
            </a:r>
          </a:p>
          <a:p>
            <a:pPr marL="0" indent="0">
              <a:buNone/>
            </a:pPr>
            <a:r>
              <a:rPr lang="en-US" sz="2100" dirty="0"/>
              <a:t>Solution — separate trusted and untrusted code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Kernel space — trusted code (OS, drivers); full HW + memory access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User space — untrusted code (applications); limited privileges, no HW or kernel access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Processes can still interfere via shared resources — memory protection alone is not sufficient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19D0F3-43D7-469F-8EA6-B7A57634E6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19" y="1845735"/>
            <a:ext cx="5334983" cy="4023360"/>
          </a:xfrm>
        </p:spPr>
        <p:txBody>
          <a:bodyPr>
            <a:normAutofit fontScale="92500"/>
          </a:bodyPr>
          <a:lstStyle/>
          <a:p>
            <a:r>
              <a:rPr lang="en-US" dirty="0"/>
              <a:t>Multi-programmed OS With Memory Protection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Each process – separate virtual address space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900" dirty="0"/>
              <a:t>Believes it’s the whole memory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900" dirty="0"/>
              <a:t>Starting with address 0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900" dirty="0"/>
              <a:t>Translation table: virtual -&gt; real addresses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900" dirty="0"/>
              <a:t>10 processes * 4gb = 40gb, physical memory – 8gb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900" dirty="0"/>
              <a:t>How? Swap / page file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Protects processes from each other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900" dirty="0"/>
              <a:t>Something crashed? Localized</a:t>
            </a:r>
          </a:p>
          <a:p>
            <a:r>
              <a:rPr lang="en-US" dirty="0"/>
              <a:t>Dual-mode operation</a:t>
            </a:r>
          </a:p>
          <a:p>
            <a:pPr lvl="1"/>
            <a:r>
              <a:rPr lang="en-US" dirty="0"/>
              <a:t>CPU switches between kernel and user modes</a:t>
            </a:r>
          </a:p>
          <a:p>
            <a:pPr lvl="2"/>
            <a:r>
              <a:rPr lang="en-US" sz="1900" dirty="0"/>
              <a:t>Each instruction with a flag to restrict privileges</a:t>
            </a:r>
          </a:p>
        </p:txBody>
      </p:sp>
    </p:spTree>
    <p:extLst>
      <p:ext uri="{BB962C8B-B14F-4D97-AF65-F5344CB8AC3E}">
        <p14:creationId xmlns:p14="http://schemas.microsoft.com/office/powerpoint/2010/main" val="1058460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7E80EA2-AEA3-4FFD-A491-39813870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Address Translation </a:t>
            </a:r>
            <a:br>
              <a:rPr lang="en-US" altLang="en-US" sz="800" dirty="0">
                <a:solidFill>
                  <a:schemeClr val="tx1"/>
                </a:solidFill>
              </a:rPr>
            </a:b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37898C-C757-4971-93BF-0B00C03F6E9C}"/>
              </a:ext>
            </a:extLst>
          </p:cNvPr>
          <p:cNvSpPr/>
          <p:nvPr/>
        </p:nvSpPr>
        <p:spPr>
          <a:xfrm>
            <a:off x="1097280" y="3370037"/>
            <a:ext cx="7077891" cy="2746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Translation provides protection </a:t>
            </a:r>
          </a:p>
          <a:p>
            <a:pPr marL="742950" lvl="1" indent="-285750">
              <a:lnSpc>
                <a:spcPct val="107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Processes cannot access other processes' addresses, nor OS addresses</a:t>
            </a:r>
          </a:p>
          <a:p>
            <a:pPr marL="742950" lvl="1" indent="-285750">
              <a:lnSpc>
                <a:spcPct val="107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Reliability (crash isolation), Security (memory isolation)</a:t>
            </a:r>
          </a:p>
          <a:p>
            <a:pPr marL="285750" indent="-285750">
              <a:lnSpc>
                <a:spcPct val="107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OS uses physical addresses directly </a:t>
            </a:r>
          </a:p>
          <a:p>
            <a:pPr marL="742950" lvl="1" indent="-285750">
              <a:lnSpc>
                <a:spcPct val="107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No translations needed — kernel runs at full speed</a:t>
            </a:r>
          </a:p>
          <a:p>
            <a:pPr marL="285750" indent="-285750">
              <a:lnSpc>
                <a:spcPct val="107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Dual-mode operation enforces the boundary in hardware</a:t>
            </a:r>
          </a:p>
          <a:p>
            <a:pPr marL="742950" lvl="1" indent="-285750">
              <a:lnSpc>
                <a:spcPct val="107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System calls are the only sanctioned crossing point — frequent boundary crossings carry measurable Performance overhead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7BFFF4-B66D-4613-B1CF-BC17ECF98A6C}"/>
              </a:ext>
            </a:extLst>
          </p:cNvPr>
          <p:cNvSpPr/>
          <p:nvPr/>
        </p:nvSpPr>
        <p:spPr>
          <a:xfrm>
            <a:off x="8300357" y="2192637"/>
            <a:ext cx="3013521" cy="736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do you get kernel panic and blue-screens?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3381BB-AA16-4741-AA53-57B48DDD0C06}"/>
              </a:ext>
            </a:extLst>
          </p:cNvPr>
          <p:cNvSpPr/>
          <p:nvPr/>
        </p:nvSpPr>
        <p:spPr>
          <a:xfrm>
            <a:off x="8300357" y="4042334"/>
            <a:ext cx="2922814" cy="736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Virtual Memory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What is swap space?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23E891-D296-5305-546A-2E8EFCBB7B91}"/>
              </a:ext>
            </a:extLst>
          </p:cNvPr>
          <p:cNvSpPr txBox="1"/>
          <p:nvPr/>
        </p:nvSpPr>
        <p:spPr>
          <a:xfrm>
            <a:off x="8300357" y="3061103"/>
            <a:ext cx="32169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Drivers are not perfect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Corrupt somebody’s memory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8BF69F-AB75-0C50-7C7C-FCBEC985FA9D}"/>
              </a:ext>
            </a:extLst>
          </p:cNvPr>
          <p:cNvSpPr/>
          <p:nvPr/>
        </p:nvSpPr>
        <p:spPr>
          <a:xfrm>
            <a:off x="2960916" y="2192635"/>
            <a:ext cx="1807028" cy="7221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Translation Table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F760CC-F519-4837-4D75-45BA92BDD2A6}"/>
              </a:ext>
            </a:extLst>
          </p:cNvPr>
          <p:cNvSpPr/>
          <p:nvPr/>
        </p:nvSpPr>
        <p:spPr>
          <a:xfrm>
            <a:off x="1219480" y="1902853"/>
            <a:ext cx="1404256" cy="130169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Virtual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Addresses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7A561-E735-3DDB-C8CF-252986C65455}"/>
              </a:ext>
            </a:extLst>
          </p:cNvPr>
          <p:cNvSpPr/>
          <p:nvPr/>
        </p:nvSpPr>
        <p:spPr>
          <a:xfrm>
            <a:off x="5105123" y="1902853"/>
            <a:ext cx="1404256" cy="130169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Physical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Addresses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102B7B7-494F-9246-2BD8-23790CAC9394}"/>
              </a:ext>
            </a:extLst>
          </p:cNvPr>
          <p:cNvCxnSpPr>
            <a:cxnSpLocks/>
            <a:stCxn id="11" idx="3"/>
            <a:endCxn id="7" idx="1"/>
          </p:cNvCxnSpPr>
          <p:nvPr/>
        </p:nvCxnSpPr>
        <p:spPr>
          <a:xfrm>
            <a:off x="2623736" y="2553699"/>
            <a:ext cx="33718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EBB342C-C682-8BFD-13EB-BE0DEDB49589}"/>
              </a:ext>
            </a:extLst>
          </p:cNvPr>
          <p:cNvCxnSpPr>
            <a:cxnSpLocks/>
            <a:stCxn id="7" idx="3"/>
            <a:endCxn id="12" idx="1"/>
          </p:cNvCxnSpPr>
          <p:nvPr/>
        </p:nvCxnSpPr>
        <p:spPr>
          <a:xfrm>
            <a:off x="4767944" y="2553699"/>
            <a:ext cx="337179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0973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C1563-4C5E-41B9-95A0-A063DE3A7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an application ‘run’?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59FC17-626E-426D-8F64-2288CF303B54}"/>
              </a:ext>
            </a:extLst>
          </p:cNvPr>
          <p:cNvSpPr/>
          <p:nvPr/>
        </p:nvSpPr>
        <p:spPr>
          <a:xfrm>
            <a:off x="3933934" y="6000219"/>
            <a:ext cx="4324132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 vs. Thread: The above is a PROCESS!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B02C5B3-A8FC-2890-C3C6-700B82C5A0BC}"/>
              </a:ext>
            </a:extLst>
          </p:cNvPr>
          <p:cNvGrpSpPr/>
          <p:nvPr/>
        </p:nvGrpSpPr>
        <p:grpSpPr>
          <a:xfrm>
            <a:off x="1749879" y="1861456"/>
            <a:ext cx="8692242" cy="4149649"/>
            <a:chOff x="1311729" y="1861456"/>
            <a:chExt cx="8692242" cy="414964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FBCEED9-BA52-C045-AC31-A27AC737621C}"/>
                </a:ext>
              </a:extLst>
            </p:cNvPr>
            <p:cNvSpPr/>
            <p:nvPr/>
          </p:nvSpPr>
          <p:spPr>
            <a:xfrm>
              <a:off x="1311729" y="1861456"/>
              <a:ext cx="1856014" cy="713232"/>
            </a:xfrm>
            <a:prstGeom prst="rect">
              <a:avLst/>
            </a:prstGeom>
            <a:ln w="254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Stack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D668C0D-D1CC-E39B-1BD8-020A0BAC2DB2}"/>
                </a:ext>
              </a:extLst>
            </p:cNvPr>
            <p:cNvSpPr/>
            <p:nvPr/>
          </p:nvSpPr>
          <p:spPr>
            <a:xfrm>
              <a:off x="1311729" y="3873159"/>
              <a:ext cx="1856014" cy="713232"/>
            </a:xfrm>
            <a:prstGeom prst="rect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Heap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CDA88C7-715C-3180-03EA-433DA84904FE}"/>
                </a:ext>
              </a:extLst>
            </p:cNvPr>
            <p:cNvSpPr/>
            <p:nvPr/>
          </p:nvSpPr>
          <p:spPr>
            <a:xfrm>
              <a:off x="1311729" y="4586970"/>
              <a:ext cx="1856014" cy="713232"/>
            </a:xfrm>
            <a:prstGeom prst="rect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Data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7B18013-5FCC-9271-CDCB-CD6C7F1D35A2}"/>
                </a:ext>
              </a:extLst>
            </p:cNvPr>
            <p:cNvSpPr/>
            <p:nvPr/>
          </p:nvSpPr>
          <p:spPr>
            <a:xfrm>
              <a:off x="1311729" y="5296714"/>
              <a:ext cx="1856014" cy="714391"/>
            </a:xfrm>
            <a:prstGeom prst="rect">
              <a:avLst/>
            </a:prstGeom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Text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C31285A-BFAE-758A-E663-5CC7BE4D45AB}"/>
                </a:ext>
              </a:extLst>
            </p:cNvPr>
            <p:cNvSpPr/>
            <p:nvPr/>
          </p:nvSpPr>
          <p:spPr>
            <a:xfrm>
              <a:off x="1311729" y="2593124"/>
              <a:ext cx="1856014" cy="12794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Free Space</a:t>
              </a:r>
            </a:p>
          </p:txBody>
        </p:sp>
        <p:sp>
          <p:nvSpPr>
            <p:cNvPr id="12" name="Arrow: Down 11">
              <a:extLst>
                <a:ext uri="{FF2B5EF4-FFF2-40B4-BE49-F238E27FC236}">
                  <a16:creationId xmlns:a16="http://schemas.microsoft.com/office/drawing/2014/main" id="{293F58E4-D941-BBB9-1CC7-6DB61DEA91A0}"/>
                </a:ext>
              </a:extLst>
            </p:cNvPr>
            <p:cNvSpPr/>
            <p:nvPr/>
          </p:nvSpPr>
          <p:spPr>
            <a:xfrm>
              <a:off x="2119993" y="2598837"/>
              <a:ext cx="239486" cy="37555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rrow: Down 12">
              <a:extLst>
                <a:ext uri="{FF2B5EF4-FFF2-40B4-BE49-F238E27FC236}">
                  <a16:creationId xmlns:a16="http://schemas.microsoft.com/office/drawing/2014/main" id="{01475B4D-0901-7CF1-8C94-DA7344F7C008}"/>
                </a:ext>
              </a:extLst>
            </p:cNvPr>
            <p:cNvSpPr/>
            <p:nvPr/>
          </p:nvSpPr>
          <p:spPr>
            <a:xfrm rot="10800000">
              <a:off x="2119993" y="3483430"/>
              <a:ext cx="239486" cy="37555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Callout: Left Arrow 14">
              <a:extLst>
                <a:ext uri="{FF2B5EF4-FFF2-40B4-BE49-F238E27FC236}">
                  <a16:creationId xmlns:a16="http://schemas.microsoft.com/office/drawing/2014/main" id="{77BB0FAF-BD50-6BEF-86E0-C0EC9694A220}"/>
                </a:ext>
              </a:extLst>
            </p:cNvPr>
            <p:cNvSpPr/>
            <p:nvPr/>
          </p:nvSpPr>
          <p:spPr>
            <a:xfrm>
              <a:off x="3211285" y="1926900"/>
              <a:ext cx="6792686" cy="596603"/>
            </a:xfrm>
            <a:prstGeom prst="leftArrowCallout">
              <a:avLst>
                <a:gd name="adj1" fmla="val 25000"/>
                <a:gd name="adj2" fmla="val 25000"/>
                <a:gd name="adj3" fmla="val 25000"/>
                <a:gd name="adj4" fmla="val 91761"/>
              </a:avLst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Temporary data - function parameters, return address and local variables</a:t>
              </a:r>
            </a:p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Grows downward into Free Space</a:t>
              </a:r>
            </a:p>
          </p:txBody>
        </p:sp>
        <p:sp>
          <p:nvSpPr>
            <p:cNvPr id="16" name="Callout: Left Arrow 15">
              <a:extLst>
                <a:ext uri="{FF2B5EF4-FFF2-40B4-BE49-F238E27FC236}">
                  <a16:creationId xmlns:a16="http://schemas.microsoft.com/office/drawing/2014/main" id="{A090688E-B2F1-2CFC-BEDB-E9BF4EDDD770}"/>
                </a:ext>
              </a:extLst>
            </p:cNvPr>
            <p:cNvSpPr/>
            <p:nvPr/>
          </p:nvSpPr>
          <p:spPr>
            <a:xfrm>
              <a:off x="3167743" y="3963097"/>
              <a:ext cx="6836228" cy="596603"/>
            </a:xfrm>
            <a:prstGeom prst="leftArrowCallout">
              <a:avLst>
                <a:gd name="adj1" fmla="val 25000"/>
                <a:gd name="adj2" fmla="val 25000"/>
                <a:gd name="adj3" fmla="val 25000"/>
                <a:gd name="adj4" fmla="val 91761"/>
              </a:avLst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Dynamically allocated memory to a process during its run time</a:t>
              </a:r>
            </a:p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Grows upward into Free Space</a:t>
              </a:r>
            </a:p>
          </p:txBody>
        </p:sp>
        <p:sp>
          <p:nvSpPr>
            <p:cNvPr id="17" name="Callout: Left Arrow 16">
              <a:extLst>
                <a:ext uri="{FF2B5EF4-FFF2-40B4-BE49-F238E27FC236}">
                  <a16:creationId xmlns:a16="http://schemas.microsoft.com/office/drawing/2014/main" id="{6992CB8D-4BF6-F11B-00BD-B693E632B696}"/>
                </a:ext>
              </a:extLst>
            </p:cNvPr>
            <p:cNvSpPr/>
            <p:nvPr/>
          </p:nvSpPr>
          <p:spPr>
            <a:xfrm>
              <a:off x="3167743" y="4674000"/>
              <a:ext cx="6836228" cy="596603"/>
            </a:xfrm>
            <a:prstGeom prst="leftArrowCallout">
              <a:avLst>
                <a:gd name="adj1" fmla="val 25000"/>
                <a:gd name="adj2" fmla="val 25000"/>
                <a:gd name="adj3" fmla="val 25000"/>
                <a:gd name="adj4" fmla="val 91841"/>
              </a:avLst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Global and static variables</a:t>
              </a:r>
            </a:p>
          </p:txBody>
        </p:sp>
        <p:sp>
          <p:nvSpPr>
            <p:cNvPr id="18" name="Callout: Left Arrow 17">
              <a:extLst>
                <a:ext uri="{FF2B5EF4-FFF2-40B4-BE49-F238E27FC236}">
                  <a16:creationId xmlns:a16="http://schemas.microsoft.com/office/drawing/2014/main" id="{1BDBC2ED-126C-C64D-01FC-299377C31E02}"/>
                </a:ext>
              </a:extLst>
            </p:cNvPr>
            <p:cNvSpPr/>
            <p:nvPr/>
          </p:nvSpPr>
          <p:spPr>
            <a:xfrm>
              <a:off x="3167743" y="5337251"/>
              <a:ext cx="6836228" cy="596603"/>
            </a:xfrm>
            <a:prstGeom prst="leftArrowCallout">
              <a:avLst>
                <a:gd name="adj1" fmla="val 25000"/>
                <a:gd name="adj2" fmla="val 25000"/>
                <a:gd name="adj3" fmla="val 25000"/>
                <a:gd name="adj4" fmla="val 91841"/>
              </a:avLst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Compiled instructions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6252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08F72-1D83-4F66-A82A-7FB75F39B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vs. Thread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8DA552-9495-46D6-BFF0-C1E83E6BF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1" name="Picture 30">
            <a:extLst>
              <a:ext uri="{FF2B5EF4-FFF2-40B4-BE49-F238E27FC236}">
                <a16:creationId xmlns:a16="http://schemas.microsoft.com/office/drawing/2014/main" id="{7434588B-1B42-4D7E-850D-D7BD6C44B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00" y="2520106"/>
            <a:ext cx="5600680" cy="376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F29B09A-C39A-4B7F-BF4F-AF72BEC3AD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498065"/>
              </p:ext>
            </p:extLst>
          </p:nvPr>
        </p:nvGraphicFramePr>
        <p:xfrm>
          <a:off x="6389377" y="76200"/>
          <a:ext cx="5725931" cy="62602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5302">
                  <a:extLst>
                    <a:ext uri="{9D8B030D-6E8A-4147-A177-3AD203B41FA5}">
                      <a16:colId xmlns:a16="http://schemas.microsoft.com/office/drawing/2014/main" val="1553923190"/>
                    </a:ext>
                  </a:extLst>
                </a:gridCol>
                <a:gridCol w="2750629">
                  <a:extLst>
                    <a:ext uri="{9D8B030D-6E8A-4147-A177-3AD203B41FA5}">
                      <a16:colId xmlns:a16="http://schemas.microsoft.com/office/drawing/2014/main" val="1881545482"/>
                    </a:ext>
                  </a:extLst>
                </a:gridCol>
              </a:tblGrid>
              <a:tr h="2753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en-US" sz="1600" dirty="0">
                          <a:effectLst/>
                        </a:rPr>
                        <a:t>Process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16" marR="66616" marT="66616" marB="6661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en-US" sz="1600">
                          <a:effectLst/>
                        </a:rPr>
                        <a:t>Thread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16" marR="66616" marT="66616" marB="66616"/>
                </a:tc>
                <a:extLst>
                  <a:ext uri="{0D108BD9-81ED-4DB2-BD59-A6C34878D82A}">
                    <a16:rowId xmlns:a16="http://schemas.microsoft.com/office/drawing/2014/main" val="2904449100"/>
                  </a:ext>
                </a:extLst>
              </a:tr>
              <a:tr h="4250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en-US" sz="1600" dirty="0">
                          <a:effectLst/>
                        </a:rPr>
                        <a:t>Process is heavy weight or resource intensive.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Creation takes time.</a:t>
                      </a:r>
                    </a:p>
                  </a:txBody>
                  <a:tcPr marL="66616" marR="66616" marT="66616" marB="66616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en-US" sz="1600" dirty="0">
                          <a:effectLst/>
                        </a:rPr>
                        <a:t>Thread is light weight, taking lesser resources than a process.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16" marR="66616" marT="66616" marB="66616"/>
                </a:tc>
                <a:extLst>
                  <a:ext uri="{0D108BD9-81ED-4DB2-BD59-A6C34878D82A}">
                    <a16:rowId xmlns:a16="http://schemas.microsoft.com/office/drawing/2014/main" val="1844986801"/>
                  </a:ext>
                </a:extLst>
              </a:tr>
              <a:tr h="5746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en-US" sz="1600" dirty="0">
                          <a:effectLst/>
                        </a:rPr>
                        <a:t>Process switching needs interaction with operating system.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16" marR="66616" marT="66616" marB="66616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en-US" sz="1600">
                          <a:effectLst/>
                        </a:rPr>
                        <a:t>Thread switching does not need to interact with operating system.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16" marR="66616" marT="66616" marB="66616"/>
                </a:tc>
                <a:extLst>
                  <a:ext uri="{0D108BD9-81ED-4DB2-BD59-A6C34878D82A}">
                    <a16:rowId xmlns:a16="http://schemas.microsoft.com/office/drawing/2014/main" val="3117717485"/>
                  </a:ext>
                </a:extLst>
              </a:tr>
              <a:tr h="8740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en-US" sz="1600" dirty="0">
                          <a:effectLst/>
                        </a:rPr>
                        <a:t>In multiple processing environments, each process executes the same code but has its own memory and file resources.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16" marR="66616" marT="66616" marB="66616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en-US" sz="1600" dirty="0">
                          <a:effectLst/>
                        </a:rPr>
                        <a:t>All threads can share same set of open files, child processes.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16" marR="66616" marT="66616" marB="66616"/>
                </a:tc>
                <a:extLst>
                  <a:ext uri="{0D108BD9-81ED-4DB2-BD59-A6C34878D82A}">
                    <a16:rowId xmlns:a16="http://schemas.microsoft.com/office/drawing/2014/main" val="3727348777"/>
                  </a:ext>
                </a:extLst>
              </a:tr>
              <a:tr h="7243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en-US" sz="1600" dirty="0">
                          <a:effectLst/>
                        </a:rPr>
                        <a:t>If a process is blocked, you have to wait.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16" marR="66616" marT="66616" marB="66616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en-US" sz="1600">
                          <a:effectLst/>
                        </a:rPr>
                        <a:t>While one thread is blocked and waiting, a second thread in the same task can run.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16" marR="66616" marT="66616" marB="66616"/>
                </a:tc>
                <a:extLst>
                  <a:ext uri="{0D108BD9-81ED-4DB2-BD59-A6C34878D82A}">
                    <a16:rowId xmlns:a16="http://schemas.microsoft.com/office/drawing/2014/main" val="2758498286"/>
                  </a:ext>
                </a:extLst>
              </a:tr>
              <a:tr h="5746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en-US" sz="1600">
                          <a:effectLst/>
                        </a:rPr>
                        <a:t>Multiple processes without using threads use more resources.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16" marR="66616" marT="66616" marB="66616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en-US" sz="1600">
                          <a:effectLst/>
                        </a:rPr>
                        <a:t>Multiple threaded processes use fewer resources.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16" marR="66616" marT="66616" marB="66616"/>
                </a:tc>
                <a:extLst>
                  <a:ext uri="{0D108BD9-81ED-4DB2-BD59-A6C34878D82A}">
                    <a16:rowId xmlns:a16="http://schemas.microsoft.com/office/drawing/2014/main" val="1015734119"/>
                  </a:ext>
                </a:extLst>
              </a:tr>
              <a:tr h="5746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en-US" sz="1600" dirty="0">
                          <a:effectLst/>
                        </a:rPr>
                        <a:t>In multiple processes each process operates independently of the others.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16" marR="66616" marT="66616" marB="66616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500"/>
                        </a:spcAft>
                      </a:pPr>
                      <a:r>
                        <a:rPr lang="en-US" sz="1600" dirty="0">
                          <a:effectLst/>
                        </a:rPr>
                        <a:t>One thread can read, write or change another thread's data.</a:t>
                      </a:r>
                      <a:b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Beware of corruption!</a:t>
                      </a:r>
                      <a:endParaRPr lang="en-US" sz="1600" dirty="0">
                        <a:effectLst/>
                      </a:endParaRPr>
                    </a:p>
                  </a:txBody>
                  <a:tcPr marL="66616" marR="66616" marT="66616" marB="66616"/>
                </a:tc>
                <a:extLst>
                  <a:ext uri="{0D108BD9-81ED-4DB2-BD59-A6C34878D82A}">
                    <a16:rowId xmlns:a16="http://schemas.microsoft.com/office/drawing/2014/main" val="298322895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217CB36-5898-FFBC-A8FD-982519C00664}"/>
              </a:ext>
            </a:extLst>
          </p:cNvPr>
          <p:cNvSpPr txBox="1"/>
          <p:nvPr/>
        </p:nvSpPr>
        <p:spPr>
          <a:xfrm>
            <a:off x="766916" y="1737360"/>
            <a:ext cx="48679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Process</a:t>
            </a:r>
          </a:p>
          <a:p>
            <a:pPr marL="517525" lvl="1" indent="-285750">
              <a:buFont typeface="Arial" panose="020B0604020202020204" pitchFamily="34" charset="0"/>
              <a:buChar char="•"/>
            </a:pPr>
            <a:r>
              <a:rPr lang="en-US" dirty="0"/>
              <a:t>Has 1+ threads</a:t>
            </a:r>
          </a:p>
          <a:p>
            <a:pPr marL="517525" lvl="1" indent="-285750">
              <a:buFont typeface="Arial" panose="020B0604020202020204" pitchFamily="34" charset="0"/>
              <a:buChar char="•"/>
            </a:pPr>
            <a:r>
              <a:rPr lang="en-US" dirty="0"/>
              <a:t>Share code / text &amp; data &amp; heap &amp; resources</a:t>
            </a:r>
          </a:p>
        </p:txBody>
      </p:sp>
    </p:spTree>
    <p:extLst>
      <p:ext uri="{BB962C8B-B14F-4D97-AF65-F5344CB8AC3E}">
        <p14:creationId xmlns:p14="http://schemas.microsoft.com/office/powerpoint/2010/main" val="1347076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8FC2B40-39C3-4370-8316-2603695B7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Multi-processing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25DC7E-4495-4980-B0F8-D1C17E389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506080"/>
          </a:xfrm>
        </p:spPr>
        <p:txBody>
          <a:bodyPr>
            <a:normAutofit/>
          </a:bodyPr>
          <a:lstStyle/>
          <a:p>
            <a:pPr marL="58738" indent="-58738">
              <a:buNone/>
            </a:pPr>
            <a:r>
              <a:rPr lang="en-US" sz="2400" dirty="0"/>
              <a:t>How does an OS run multiple applications?</a:t>
            </a:r>
          </a:p>
          <a:p>
            <a:pPr marL="631825" lvl="0" indent="-3492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900" dirty="0"/>
              <a:t>Co-Operative Multiprocessing</a:t>
            </a:r>
          </a:p>
          <a:p>
            <a:pPr marL="924433" lvl="1" indent="-349250">
              <a:buFont typeface="Arial" panose="020B0604020202020204" pitchFamily="34" charset="0"/>
              <a:buChar char="•"/>
            </a:pPr>
            <a:r>
              <a:rPr lang="en-US" sz="1700" dirty="0"/>
              <a:t>Each process voluntarily yields</a:t>
            </a:r>
          </a:p>
          <a:p>
            <a:pPr marL="924433" lvl="1" indent="-349250">
              <a:buFont typeface="Arial" panose="020B0604020202020204" pitchFamily="34" charset="0"/>
              <a:buChar char="•"/>
            </a:pPr>
            <a:r>
              <a:rPr lang="en-US" sz="1700" dirty="0"/>
              <a:t>Oldest (Windows 3.1 and classic Mac OS) - one hung process freezes the entire system</a:t>
            </a:r>
          </a:p>
          <a:p>
            <a:pPr marL="631825" lvl="0" indent="-3492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900" dirty="0"/>
              <a:t>Timesharing scheduling</a:t>
            </a:r>
          </a:p>
          <a:p>
            <a:pPr marL="924433" lvl="1" indent="-349250">
              <a:buFont typeface="Arial" panose="020B0604020202020204" pitchFamily="34" charset="0"/>
              <a:buChar char="•"/>
            </a:pPr>
            <a:r>
              <a:rPr lang="en-US" sz="1700" dirty="0"/>
              <a:t>OS forces periodic context switches</a:t>
            </a:r>
          </a:p>
          <a:p>
            <a:pPr marL="924433" lvl="1" indent="-349250">
              <a:buFont typeface="Arial" panose="020B0604020202020204" pitchFamily="34" charset="0"/>
              <a:buChar char="•"/>
            </a:pPr>
            <a:r>
              <a:rPr lang="en-US" sz="1700" dirty="0"/>
              <a:t>Traditional *nix</a:t>
            </a:r>
          </a:p>
          <a:p>
            <a:pPr marL="631825" lvl="0" indent="-3492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900" dirty="0"/>
              <a:t>Priority pre-emptive multi-tasking</a:t>
            </a:r>
          </a:p>
          <a:p>
            <a:pPr marL="924433" lvl="1" indent="-349250">
              <a:buFont typeface="Arial" panose="020B0604020202020204" pitchFamily="34" charset="0"/>
              <a:buChar char="•"/>
            </a:pPr>
            <a:r>
              <a:rPr lang="en-US" sz="1700" dirty="0"/>
              <a:t>Higher priority tasks interrupt lower priority tasks</a:t>
            </a:r>
          </a:p>
          <a:p>
            <a:pPr marL="924433" lvl="1" indent="-349250">
              <a:buFont typeface="Arial" panose="020B0604020202020204" pitchFamily="34" charset="0"/>
              <a:buChar char="•"/>
            </a:pPr>
            <a:r>
              <a:rPr lang="en-US" sz="1700" dirty="0"/>
              <a:t>Modern OSes</a:t>
            </a:r>
          </a:p>
          <a:p>
            <a:pPr marL="171450" indent="-112713">
              <a:buNone/>
            </a:pPr>
            <a:r>
              <a:rPr lang="en-US" dirty="0"/>
              <a:t>Address space isolation (see prior slides)</a:t>
            </a:r>
          </a:p>
          <a:p>
            <a:pPr marL="625475" indent="-342900">
              <a:lnSpc>
                <a:spcPct val="12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Technically optional — but without it, any process can read or overwrite another's memory, making the system unpredictable and insecure</a:t>
            </a:r>
          </a:p>
        </p:txBody>
      </p:sp>
    </p:spTree>
    <p:extLst>
      <p:ext uri="{BB962C8B-B14F-4D97-AF65-F5344CB8AC3E}">
        <p14:creationId xmlns:p14="http://schemas.microsoft.com/office/powerpoint/2010/main" val="1135496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01834-FB9F-441E-9184-24080C4E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Co-Operative Multitasking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F5E5776-7CFA-A41B-5860-D3D11CA474D8}"/>
              </a:ext>
            </a:extLst>
          </p:cNvPr>
          <p:cNvGrpSpPr/>
          <p:nvPr/>
        </p:nvGrpSpPr>
        <p:grpSpPr>
          <a:xfrm>
            <a:off x="4526696" y="1884929"/>
            <a:ext cx="6628984" cy="3802133"/>
            <a:chOff x="2918008" y="1910242"/>
            <a:chExt cx="6628984" cy="380213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842AFB4-CA78-4F8D-BFC9-3ECD08DA91EA}"/>
                </a:ext>
              </a:extLst>
            </p:cNvPr>
            <p:cNvSpPr/>
            <p:nvPr/>
          </p:nvSpPr>
          <p:spPr>
            <a:xfrm>
              <a:off x="2918008" y="4957257"/>
              <a:ext cx="6628984" cy="755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CPU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60FC530-BC2D-4935-B7FF-AC66C800CFE4}"/>
                </a:ext>
              </a:extLst>
            </p:cNvPr>
            <p:cNvSpPr/>
            <p:nvPr/>
          </p:nvSpPr>
          <p:spPr>
            <a:xfrm>
              <a:off x="3000599" y="2211112"/>
              <a:ext cx="1274260" cy="755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Process 1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F2618E3-35CB-430A-947D-7E4700FEC933}"/>
                </a:ext>
              </a:extLst>
            </p:cNvPr>
            <p:cNvSpPr/>
            <p:nvPr/>
          </p:nvSpPr>
          <p:spPr>
            <a:xfrm>
              <a:off x="5394744" y="2211113"/>
              <a:ext cx="1274260" cy="755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Process 2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2326984-1A9F-4F08-B87F-FF7D6C21D1D5}"/>
                </a:ext>
              </a:extLst>
            </p:cNvPr>
            <p:cNvSpPr/>
            <p:nvPr/>
          </p:nvSpPr>
          <p:spPr>
            <a:xfrm>
              <a:off x="3000599" y="3131410"/>
              <a:ext cx="1274260" cy="81705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Executable code segment</a:t>
              </a:r>
            </a:p>
          </p:txBody>
        </p:sp>
        <p:sp>
          <p:nvSpPr>
            <p:cNvPr id="8" name="Flowchart: Connector 7">
              <a:extLst>
                <a:ext uri="{FF2B5EF4-FFF2-40B4-BE49-F238E27FC236}">
                  <a16:creationId xmlns:a16="http://schemas.microsoft.com/office/drawing/2014/main" id="{F7F867F2-F4F3-4931-8CF3-7DC2442B68B4}"/>
                </a:ext>
              </a:extLst>
            </p:cNvPr>
            <p:cNvSpPr/>
            <p:nvPr/>
          </p:nvSpPr>
          <p:spPr>
            <a:xfrm>
              <a:off x="3142183" y="4240484"/>
              <a:ext cx="991091" cy="433606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Yield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0351E31-012F-4506-834E-D4D47C7CBBF0}"/>
                </a:ext>
              </a:extLst>
            </p:cNvPr>
            <p:cNvSpPr/>
            <p:nvPr/>
          </p:nvSpPr>
          <p:spPr>
            <a:xfrm>
              <a:off x="5394744" y="3137310"/>
              <a:ext cx="1274260" cy="81705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Executable code segment</a:t>
              </a:r>
            </a:p>
          </p:txBody>
        </p:sp>
        <p:sp>
          <p:nvSpPr>
            <p:cNvPr id="10" name="Flowchart: Connector 9">
              <a:extLst>
                <a:ext uri="{FF2B5EF4-FFF2-40B4-BE49-F238E27FC236}">
                  <a16:creationId xmlns:a16="http://schemas.microsoft.com/office/drawing/2014/main" id="{AED4B8F1-2F84-4646-9B7C-D542B0515275}"/>
                </a:ext>
              </a:extLst>
            </p:cNvPr>
            <p:cNvSpPr/>
            <p:nvPr/>
          </p:nvSpPr>
          <p:spPr>
            <a:xfrm>
              <a:off x="5536329" y="4246383"/>
              <a:ext cx="991091" cy="466055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Yield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F04CB19-692A-43B7-9F0B-B47FC9FB5A2F}"/>
                </a:ext>
              </a:extLst>
            </p:cNvPr>
            <p:cNvSpPr/>
            <p:nvPr/>
          </p:nvSpPr>
          <p:spPr>
            <a:xfrm>
              <a:off x="7758602" y="2211112"/>
              <a:ext cx="1274260" cy="755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Process 3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B6A24A3-3C66-41E2-A11B-B475EF2EAB59}"/>
                </a:ext>
              </a:extLst>
            </p:cNvPr>
            <p:cNvSpPr/>
            <p:nvPr/>
          </p:nvSpPr>
          <p:spPr>
            <a:xfrm>
              <a:off x="7758602" y="3137309"/>
              <a:ext cx="1274260" cy="81705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Executable code segment</a:t>
              </a:r>
            </a:p>
          </p:txBody>
        </p:sp>
        <p:sp>
          <p:nvSpPr>
            <p:cNvPr id="13" name="Flowchart: Connector 12">
              <a:extLst>
                <a:ext uri="{FF2B5EF4-FFF2-40B4-BE49-F238E27FC236}">
                  <a16:creationId xmlns:a16="http://schemas.microsoft.com/office/drawing/2014/main" id="{EF5709FF-7849-4919-81CD-4A1E9C929D38}"/>
                </a:ext>
              </a:extLst>
            </p:cNvPr>
            <p:cNvSpPr/>
            <p:nvPr/>
          </p:nvSpPr>
          <p:spPr>
            <a:xfrm>
              <a:off x="7898712" y="4258180"/>
              <a:ext cx="994040" cy="466055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Yield</a:t>
              </a:r>
            </a:p>
          </p:txBody>
        </p:sp>
        <p:cxnSp>
          <p:nvCxnSpPr>
            <p:cNvPr id="15" name="Connector: Elbow 14">
              <a:extLst>
                <a:ext uri="{FF2B5EF4-FFF2-40B4-BE49-F238E27FC236}">
                  <a16:creationId xmlns:a16="http://schemas.microsoft.com/office/drawing/2014/main" id="{79F718C2-77F1-4B35-9A78-4C44BADA3BEE}"/>
                </a:ext>
              </a:extLst>
            </p:cNvPr>
            <p:cNvCxnSpPr>
              <a:stCxn id="8" idx="6"/>
              <a:endCxn id="6" idx="1"/>
            </p:cNvCxnSpPr>
            <p:nvPr/>
          </p:nvCxnSpPr>
          <p:spPr>
            <a:xfrm flipV="1">
              <a:off x="4133274" y="2588672"/>
              <a:ext cx="1261470" cy="1868615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or: Elbow 15">
              <a:extLst>
                <a:ext uri="{FF2B5EF4-FFF2-40B4-BE49-F238E27FC236}">
                  <a16:creationId xmlns:a16="http://schemas.microsoft.com/office/drawing/2014/main" id="{3A7CCFC5-16B0-4222-B748-EA247FB96C2F}"/>
                </a:ext>
              </a:extLst>
            </p:cNvPr>
            <p:cNvCxnSpPr>
              <a:cxnSpLocks/>
              <a:stCxn id="10" idx="6"/>
              <a:endCxn id="11" idx="1"/>
            </p:cNvCxnSpPr>
            <p:nvPr/>
          </p:nvCxnSpPr>
          <p:spPr>
            <a:xfrm flipV="1">
              <a:off x="6527420" y="2588671"/>
              <a:ext cx="1231182" cy="1890740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or: Elbow 17">
              <a:extLst>
                <a:ext uri="{FF2B5EF4-FFF2-40B4-BE49-F238E27FC236}">
                  <a16:creationId xmlns:a16="http://schemas.microsoft.com/office/drawing/2014/main" id="{98FBB937-39BF-43A3-90E7-DA29E0D53257}"/>
                </a:ext>
              </a:extLst>
            </p:cNvPr>
            <p:cNvCxnSpPr>
              <a:cxnSpLocks/>
              <a:stCxn id="13" idx="6"/>
            </p:cNvCxnSpPr>
            <p:nvPr/>
          </p:nvCxnSpPr>
          <p:spPr>
            <a:xfrm flipV="1">
              <a:off x="8892752" y="4491207"/>
              <a:ext cx="654239" cy="1"/>
            </a:xfrm>
            <a:prstGeom prst="bentConnector3">
              <a:avLst>
                <a:gd name="adj1" fmla="val 50000"/>
              </a:avLst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or: Elbow 19">
              <a:extLst>
                <a:ext uri="{FF2B5EF4-FFF2-40B4-BE49-F238E27FC236}">
                  <a16:creationId xmlns:a16="http://schemas.microsoft.com/office/drawing/2014/main" id="{06A8C3A0-4B91-46EC-948A-A3BF5867C83D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637744" y="1910245"/>
              <a:ext cx="5887256" cy="2580962"/>
            </a:xfrm>
            <a:prstGeom prst="bentConnector3">
              <a:avLst>
                <a:gd name="adj1" fmla="val -323"/>
              </a:avLst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C77403B-BF66-43CA-B244-BA4CE03192E4}"/>
                </a:ext>
              </a:extLst>
            </p:cNvPr>
            <p:cNvCxnSpPr>
              <a:cxnSpLocks/>
              <a:endCxn id="5" idx="0"/>
            </p:cNvCxnSpPr>
            <p:nvPr/>
          </p:nvCxnSpPr>
          <p:spPr>
            <a:xfrm>
              <a:off x="3637729" y="1910242"/>
              <a:ext cx="0" cy="3008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B45F4524-1609-4519-8AA5-A33FC9E4A1BD}"/>
                </a:ext>
              </a:extLst>
            </p:cNvPr>
            <p:cNvCxnSpPr>
              <a:stCxn id="5" idx="2"/>
              <a:endCxn id="7" idx="0"/>
            </p:cNvCxnSpPr>
            <p:nvPr/>
          </p:nvCxnSpPr>
          <p:spPr>
            <a:xfrm>
              <a:off x="3637729" y="2966230"/>
              <a:ext cx="0" cy="1651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FA5F95C9-5494-49FD-A19F-03767A89FEAB}"/>
                </a:ext>
              </a:extLst>
            </p:cNvPr>
            <p:cNvCxnSpPr>
              <a:stCxn id="7" idx="2"/>
              <a:endCxn id="8" idx="0"/>
            </p:cNvCxnSpPr>
            <p:nvPr/>
          </p:nvCxnSpPr>
          <p:spPr>
            <a:xfrm>
              <a:off x="3637729" y="3948469"/>
              <a:ext cx="0" cy="29201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F68F6D7-42BD-459F-A31D-D16EBB04263F}"/>
                </a:ext>
              </a:extLst>
            </p:cNvPr>
            <p:cNvCxnSpPr>
              <a:stCxn id="6" idx="2"/>
              <a:endCxn id="9" idx="0"/>
            </p:cNvCxnSpPr>
            <p:nvPr/>
          </p:nvCxnSpPr>
          <p:spPr>
            <a:xfrm>
              <a:off x="6031874" y="2966231"/>
              <a:ext cx="0" cy="1710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3D5DBA66-E97E-4EAF-80B0-172597155EF6}"/>
                </a:ext>
              </a:extLst>
            </p:cNvPr>
            <p:cNvCxnSpPr>
              <a:stCxn id="9" idx="2"/>
              <a:endCxn id="10" idx="0"/>
            </p:cNvCxnSpPr>
            <p:nvPr/>
          </p:nvCxnSpPr>
          <p:spPr>
            <a:xfrm>
              <a:off x="6031874" y="3954369"/>
              <a:ext cx="1" cy="29201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99BD6817-D5E4-415E-B804-501C684299F4}"/>
                </a:ext>
              </a:extLst>
            </p:cNvPr>
            <p:cNvCxnSpPr>
              <a:stCxn id="11" idx="2"/>
              <a:endCxn id="12" idx="0"/>
            </p:cNvCxnSpPr>
            <p:nvPr/>
          </p:nvCxnSpPr>
          <p:spPr>
            <a:xfrm>
              <a:off x="8395732" y="2966230"/>
              <a:ext cx="0" cy="1710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BE6B6314-E9FA-4957-B671-692F41490576}"/>
                </a:ext>
              </a:extLst>
            </p:cNvPr>
            <p:cNvCxnSpPr>
              <a:stCxn id="12" idx="2"/>
              <a:endCxn id="13" idx="0"/>
            </p:cNvCxnSpPr>
            <p:nvPr/>
          </p:nvCxnSpPr>
          <p:spPr>
            <a:xfrm>
              <a:off x="8395732" y="3954368"/>
              <a:ext cx="0" cy="3038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F9841879-01F1-435A-9CAF-FA6B10F9B3CB}"/>
              </a:ext>
            </a:extLst>
          </p:cNvPr>
          <p:cNvSpPr txBox="1"/>
          <p:nvPr/>
        </p:nvSpPr>
        <p:spPr>
          <a:xfrm>
            <a:off x="1098359" y="2035364"/>
            <a:ext cx="279120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All processes are memory resident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Running process has full control of CPU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It must explicitly ‘yield’ control to allow another process to run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Drawbacks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One program can block everything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Background UI freeze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327F26-EA19-43DE-B3D5-7DE1A75BFC81}"/>
              </a:ext>
            </a:extLst>
          </p:cNvPr>
          <p:cNvSpPr txBox="1"/>
          <p:nvPr/>
        </p:nvSpPr>
        <p:spPr>
          <a:xfrm>
            <a:off x="5874226" y="5914183"/>
            <a:ext cx="3933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e.g. Windows pre-Windows 95</a:t>
            </a:r>
          </a:p>
        </p:txBody>
      </p:sp>
    </p:spTree>
    <p:extLst>
      <p:ext uri="{BB962C8B-B14F-4D97-AF65-F5344CB8AC3E}">
        <p14:creationId xmlns:p14="http://schemas.microsoft.com/office/powerpoint/2010/main" val="2521672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01834-FB9F-441E-9184-24080C4E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Timesharing Multitasking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9841879-01F1-435A-9CAF-FA6B10F9B3CB}"/>
              </a:ext>
            </a:extLst>
          </p:cNvPr>
          <p:cNvSpPr txBox="1"/>
          <p:nvPr/>
        </p:nvSpPr>
        <p:spPr>
          <a:xfrm>
            <a:off x="1153181" y="2051336"/>
            <a:ext cx="45781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Processes are assigned a 'time to run' (sometimes by priority)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OS schedules a time slot for each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Runs each process until time expires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Switches context and runs next priority process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But some animals are more equal, e.g. UI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How do we build an ‘Orwellian system’?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D6861B1-9102-0278-F701-D2A47AE0C716}"/>
              </a:ext>
            </a:extLst>
          </p:cNvPr>
          <p:cNvGrpSpPr/>
          <p:nvPr/>
        </p:nvGrpSpPr>
        <p:grpSpPr>
          <a:xfrm>
            <a:off x="6608261" y="1921551"/>
            <a:ext cx="4547419" cy="4215856"/>
            <a:chOff x="6608261" y="1921551"/>
            <a:chExt cx="4547419" cy="421585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842AFB4-CA78-4F8D-BFC9-3ECD08DA91EA}"/>
                </a:ext>
              </a:extLst>
            </p:cNvPr>
            <p:cNvSpPr/>
            <p:nvPr/>
          </p:nvSpPr>
          <p:spPr>
            <a:xfrm>
              <a:off x="6608261" y="5382289"/>
              <a:ext cx="4547419" cy="755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CPU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3D132BE-B817-422F-8F8D-106C2E458091}"/>
                </a:ext>
              </a:extLst>
            </p:cNvPr>
            <p:cNvSpPr/>
            <p:nvPr/>
          </p:nvSpPr>
          <p:spPr>
            <a:xfrm>
              <a:off x="6608261" y="4792077"/>
              <a:ext cx="4547419" cy="47391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OS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D342861-883B-4297-B0BE-0FA99FCDFC01}"/>
                </a:ext>
              </a:extLst>
            </p:cNvPr>
            <p:cNvSpPr/>
            <p:nvPr/>
          </p:nvSpPr>
          <p:spPr>
            <a:xfrm>
              <a:off x="7087125" y="2151626"/>
              <a:ext cx="3513679" cy="2605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Process 1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CF11C1A-8DCC-44E5-84B4-FA188424BB71}"/>
                </a:ext>
              </a:extLst>
            </p:cNvPr>
            <p:cNvSpPr/>
            <p:nvPr/>
          </p:nvSpPr>
          <p:spPr>
            <a:xfrm>
              <a:off x="7087124" y="2697840"/>
              <a:ext cx="3513679" cy="2536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Process 2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6876366-32AF-4D46-9E91-CBD2D3F20AAF}"/>
                </a:ext>
              </a:extLst>
            </p:cNvPr>
            <p:cNvSpPr/>
            <p:nvPr/>
          </p:nvSpPr>
          <p:spPr>
            <a:xfrm>
              <a:off x="7087122" y="3237100"/>
              <a:ext cx="3513679" cy="2605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Process 3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1209A59-F6FD-49AD-BD2E-D4DDFA33DD82}"/>
                </a:ext>
              </a:extLst>
            </p:cNvPr>
            <p:cNvSpPr/>
            <p:nvPr/>
          </p:nvSpPr>
          <p:spPr>
            <a:xfrm>
              <a:off x="7087122" y="3783314"/>
              <a:ext cx="3513679" cy="2536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Process 4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00BA8B0-9FD8-46CF-A3DC-9FFD617945D6}"/>
                </a:ext>
              </a:extLst>
            </p:cNvPr>
            <p:cNvSpPr/>
            <p:nvPr/>
          </p:nvSpPr>
          <p:spPr>
            <a:xfrm>
              <a:off x="7087122" y="4322573"/>
              <a:ext cx="3513679" cy="2536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Process 5</a:t>
              </a:r>
            </a:p>
          </p:txBody>
        </p: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DFEDCFA0-60A2-4899-95F8-329FE1158B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7967" y="2412222"/>
              <a:ext cx="1" cy="28561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E9AFB0F8-28BA-46BE-AC69-5F09D33596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7966" y="2951482"/>
              <a:ext cx="2" cy="28561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C2A51A4E-4B24-46C0-A656-BC32A6ED75FC}"/>
                </a:ext>
              </a:extLst>
            </p:cNvPr>
            <p:cNvCxnSpPr>
              <a:cxnSpLocks/>
            </p:cNvCxnSpPr>
            <p:nvPr/>
          </p:nvCxnSpPr>
          <p:spPr>
            <a:xfrm>
              <a:off x="8847967" y="3497696"/>
              <a:ext cx="0" cy="28561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B1222079-E581-4B34-AC3A-2C434EC4EAFB}"/>
                </a:ext>
              </a:extLst>
            </p:cNvPr>
            <p:cNvCxnSpPr>
              <a:cxnSpLocks/>
            </p:cNvCxnSpPr>
            <p:nvPr/>
          </p:nvCxnSpPr>
          <p:spPr>
            <a:xfrm>
              <a:off x="8847967" y="4036956"/>
              <a:ext cx="0" cy="2856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or: Elbow 60">
              <a:extLst>
                <a:ext uri="{FF2B5EF4-FFF2-40B4-BE49-F238E27FC236}">
                  <a16:creationId xmlns:a16="http://schemas.microsoft.com/office/drawing/2014/main" id="{2BBE164C-7D1C-4830-82AD-015F9E262DD0}"/>
                </a:ext>
              </a:extLst>
            </p:cNvPr>
            <p:cNvCxnSpPr>
              <a:cxnSpLocks/>
              <a:stCxn id="39" idx="3"/>
            </p:cNvCxnSpPr>
            <p:nvPr/>
          </p:nvCxnSpPr>
          <p:spPr>
            <a:xfrm flipH="1" flipV="1">
              <a:off x="8847966" y="1921551"/>
              <a:ext cx="1752835" cy="2527843"/>
            </a:xfrm>
            <a:prstGeom prst="bentConnector4">
              <a:avLst>
                <a:gd name="adj1" fmla="val -13042"/>
                <a:gd name="adj2" fmla="val 100287"/>
              </a:avLst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FB2022AD-FFE2-4BEE-883B-C3A9F87B4436}"/>
                </a:ext>
              </a:extLst>
            </p:cNvPr>
            <p:cNvCxnSpPr>
              <a:cxnSpLocks/>
            </p:cNvCxnSpPr>
            <p:nvPr/>
          </p:nvCxnSpPr>
          <p:spPr>
            <a:xfrm>
              <a:off x="8847967" y="1921551"/>
              <a:ext cx="0" cy="2300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BB990C2-3297-5D22-4832-64EF4A53882C}"/>
              </a:ext>
            </a:extLst>
          </p:cNvPr>
          <p:cNvSpPr txBox="1"/>
          <p:nvPr/>
        </p:nvSpPr>
        <p:spPr>
          <a:xfrm>
            <a:off x="1153181" y="5655245"/>
            <a:ext cx="523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</a:rPr>
              <a:t>e.g. traditional Unix and early Linux</a:t>
            </a:r>
          </a:p>
        </p:txBody>
      </p:sp>
    </p:spTree>
    <p:extLst>
      <p:ext uri="{BB962C8B-B14F-4D97-AF65-F5344CB8AC3E}">
        <p14:creationId xmlns:p14="http://schemas.microsoft.com/office/powerpoint/2010/main" val="1170694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857F6-F00B-468F-B1F9-E42F4BF8B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little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D5AD9-1213-498A-9758-23AC5C052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73003"/>
            <a:ext cx="4800600" cy="4378085"/>
          </a:xfrm>
        </p:spPr>
        <p:txBody>
          <a:bodyPr>
            <a:normAutofit/>
          </a:bodyPr>
          <a:lstStyle/>
          <a:p>
            <a:pPr marL="342900" indent="-171450">
              <a:buFont typeface="Wingdings" panose="05000000000000000000" pitchFamily="2" charset="2"/>
              <a:buChar char="§"/>
            </a:pPr>
            <a:r>
              <a:rPr lang="en-US" dirty="0"/>
              <a:t>Early computers</a:t>
            </a:r>
          </a:p>
          <a:p>
            <a:pPr marL="635508" lvl="1" indent="-171450">
              <a:buFont typeface="Wingdings" panose="05000000000000000000" pitchFamily="2" charset="2"/>
              <a:buChar char="§"/>
            </a:pPr>
            <a:r>
              <a:rPr lang="en-US" dirty="0"/>
              <a:t>single user systems</a:t>
            </a:r>
          </a:p>
          <a:p>
            <a:pPr marL="635508" lvl="1" indent="-171450">
              <a:buFont typeface="Wingdings" panose="05000000000000000000" pitchFamily="2" charset="2"/>
              <a:buChar char="§"/>
            </a:pPr>
            <a:r>
              <a:rPr lang="en-US" dirty="0"/>
              <a:t>no keyboards</a:t>
            </a:r>
          </a:p>
          <a:p>
            <a:pPr marL="635508" lvl="1" indent="-171450">
              <a:buFont typeface="Wingdings" panose="05000000000000000000" pitchFamily="2" charset="2"/>
              <a:buChar char="§"/>
            </a:pPr>
            <a:r>
              <a:rPr lang="en-US" dirty="0"/>
              <a:t>no monitors</a:t>
            </a:r>
          </a:p>
          <a:p>
            <a:pPr marL="635508" lvl="1" indent="-171450">
              <a:buFont typeface="Wingdings" panose="05000000000000000000" pitchFamily="2" charset="2"/>
              <a:buChar char="§"/>
            </a:pPr>
            <a:r>
              <a:rPr lang="en-US" dirty="0"/>
              <a:t>manual hardware reconfiguration via switches &amp; patch panels</a:t>
            </a:r>
          </a:p>
          <a:p>
            <a:pPr marL="635508" lvl="1" indent="-171450">
              <a:buFont typeface="Wingdings" panose="05000000000000000000" pitchFamily="2" charset="2"/>
              <a:buChar char="§"/>
            </a:pPr>
            <a:r>
              <a:rPr lang="en-US" dirty="0"/>
              <a:t>evolution</a:t>
            </a:r>
          </a:p>
          <a:p>
            <a:pPr marL="818388" lvl="2" indent="-171450">
              <a:buFont typeface="Wingdings" panose="05000000000000000000" pitchFamily="2" charset="2"/>
              <a:buChar char="§"/>
            </a:pPr>
            <a:r>
              <a:rPr lang="en-US" sz="1800" dirty="0"/>
              <a:t>punched cards</a:t>
            </a:r>
          </a:p>
          <a:p>
            <a:pPr marL="818388" lvl="2" indent="-171450">
              <a:buFont typeface="Wingdings" panose="05000000000000000000" pitchFamily="2" charset="2"/>
              <a:buChar char="§"/>
            </a:pPr>
            <a:r>
              <a:rPr lang="en-US" sz="1800" dirty="0"/>
              <a:t>magnetic tapes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88D1BF-7A89-47BA-B6C8-6D48D1BFF3E7}"/>
              </a:ext>
            </a:extLst>
          </p:cNvPr>
          <p:cNvSpPr txBox="1"/>
          <p:nvPr/>
        </p:nvSpPr>
        <p:spPr>
          <a:xfrm>
            <a:off x="503657" y="6386731"/>
            <a:ext cx="112456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u="sng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http://citeseerx.ist.psu.edu/viewdoc/download?doi=10.1.1.104.1524&amp;rep=rep1&amp;type=pdf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430A7D-41CA-881A-BD36-BF4B1F26B488}"/>
              </a:ext>
            </a:extLst>
          </p:cNvPr>
          <p:cNvSpPr txBox="1"/>
          <p:nvPr/>
        </p:nvSpPr>
        <p:spPr>
          <a:xfrm>
            <a:off x="6355080" y="1842755"/>
            <a:ext cx="48006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1714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Using a computer meant </a:t>
            </a:r>
          </a:p>
          <a:p>
            <a:pPr marL="635508" lvl="1" indent="-1714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signing up for a time slot</a:t>
            </a:r>
          </a:p>
          <a:p>
            <a:pPr marL="635508" lvl="1" indent="-1714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walking up to the computer center at the appointed time</a:t>
            </a:r>
          </a:p>
          <a:p>
            <a:pPr marL="635508" lvl="1" indent="-1714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sitting in front of a single monitor and working on your program.</a:t>
            </a:r>
          </a:p>
          <a:p>
            <a:pPr marL="635508" lvl="1" indent="-1714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minimum 15-minute slot</a:t>
            </a:r>
          </a:p>
          <a:p>
            <a:pPr marL="818388" lvl="2" indent="-1714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usually spent 10 minutes on</a:t>
            </a:r>
          </a:p>
          <a:p>
            <a:pPr marL="1001268" lvl="3" indent="-1714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setting up a machine</a:t>
            </a:r>
          </a:p>
          <a:p>
            <a:pPr marL="1001268" lvl="3" indent="-1714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checking configuration</a:t>
            </a:r>
          </a:p>
          <a:p>
            <a:pPr marL="1001268" lvl="3" indent="-1714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loading your program</a:t>
            </a:r>
          </a:p>
          <a:p>
            <a:pPr marL="818388" lvl="2" indent="-1714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only 5 minutes or less of actual computation completed</a:t>
            </a:r>
          </a:p>
          <a:p>
            <a:pPr marL="1001268" lvl="3" indent="-1714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wasting 2/3 of the time slot</a:t>
            </a:r>
          </a:p>
          <a:p>
            <a:pPr marL="1001268" lvl="3" indent="-1714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time = money</a:t>
            </a:r>
          </a:p>
        </p:txBody>
      </p:sp>
    </p:spTree>
    <p:extLst>
      <p:ext uri="{BB962C8B-B14F-4D97-AF65-F5344CB8AC3E}">
        <p14:creationId xmlns:p14="http://schemas.microsoft.com/office/powerpoint/2010/main" val="3003438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01834-FB9F-441E-9184-24080C4E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Priority Preemptive </a:t>
            </a:r>
            <a:r>
              <a:rPr lang="en-US" dirty="0"/>
              <a:t>Multitasking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42AFB4-CA78-4F8D-BFC9-3ECD08DA91EA}"/>
              </a:ext>
            </a:extLst>
          </p:cNvPr>
          <p:cNvSpPr/>
          <p:nvPr/>
        </p:nvSpPr>
        <p:spPr>
          <a:xfrm>
            <a:off x="4457152" y="5193147"/>
            <a:ext cx="6705602" cy="7551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CPU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9841879-01F1-435A-9CAF-FA6B10F9B3CB}"/>
              </a:ext>
            </a:extLst>
          </p:cNvPr>
          <p:cNvSpPr txBox="1"/>
          <p:nvPr/>
        </p:nvSpPr>
        <p:spPr>
          <a:xfrm>
            <a:off x="1123105" y="1744798"/>
            <a:ext cx="275517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Processes are assigned a priority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OS schedules a time slot for each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Runs each process until time (per priority) expires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Interrupt triggers 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Switches context (under control of OS) and runs next priority process (pre-empts process, even in the middle of execution)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3D132BE-B817-422F-8F8D-106C2E458091}"/>
              </a:ext>
            </a:extLst>
          </p:cNvPr>
          <p:cNvSpPr/>
          <p:nvPr/>
        </p:nvSpPr>
        <p:spPr>
          <a:xfrm>
            <a:off x="4457152" y="4617956"/>
            <a:ext cx="6705602" cy="4739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OS</a:t>
            </a:r>
          </a:p>
        </p:txBody>
      </p:sp>
      <p:graphicFrame>
        <p:nvGraphicFramePr>
          <p:cNvPr id="14" name="Table 16">
            <a:extLst>
              <a:ext uri="{FF2B5EF4-FFF2-40B4-BE49-F238E27FC236}">
                <a16:creationId xmlns:a16="http://schemas.microsoft.com/office/drawing/2014/main" id="{B9D66EBD-B9E9-4C0A-8FF9-C68DF439FA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822522"/>
              </p:ext>
            </p:extLst>
          </p:nvPr>
        </p:nvGraphicFramePr>
        <p:xfrm>
          <a:off x="4457152" y="2087629"/>
          <a:ext cx="2121146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7700">
                  <a:extLst>
                    <a:ext uri="{9D8B030D-6E8A-4147-A177-3AD203B41FA5}">
                      <a16:colId xmlns:a16="http://schemas.microsoft.com/office/drawing/2014/main" val="1360400945"/>
                    </a:ext>
                  </a:extLst>
                </a:gridCol>
                <a:gridCol w="963446">
                  <a:extLst>
                    <a:ext uri="{9D8B030D-6E8A-4147-A177-3AD203B41FA5}">
                      <a16:colId xmlns:a16="http://schemas.microsoft.com/office/drawing/2014/main" val="33018157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Process 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Priority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445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11731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297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2216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1100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685028"/>
                  </a:ext>
                </a:extLst>
              </a:tr>
            </a:tbl>
          </a:graphicData>
        </a:graphic>
      </p:graphicFrame>
      <p:sp>
        <p:nvSpPr>
          <p:cNvPr id="19" name="Oval 18">
            <a:extLst>
              <a:ext uri="{FF2B5EF4-FFF2-40B4-BE49-F238E27FC236}">
                <a16:creationId xmlns:a16="http://schemas.microsoft.com/office/drawing/2014/main" id="{677C8BB5-B4FA-411E-A86D-0C465277AD55}"/>
              </a:ext>
            </a:extLst>
          </p:cNvPr>
          <p:cNvSpPr/>
          <p:nvPr/>
        </p:nvSpPr>
        <p:spPr>
          <a:xfrm>
            <a:off x="7157169" y="1919375"/>
            <a:ext cx="2069866" cy="696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Run Priority 1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87893E1-6555-458E-96C0-8CA8FB2D4416}"/>
              </a:ext>
            </a:extLst>
          </p:cNvPr>
          <p:cNvSpPr/>
          <p:nvPr/>
        </p:nvSpPr>
        <p:spPr>
          <a:xfrm>
            <a:off x="7157168" y="3685243"/>
            <a:ext cx="2069865" cy="696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Run Priority 3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427D58B-A2F7-496E-94CC-07CF34E75AC4}"/>
              </a:ext>
            </a:extLst>
          </p:cNvPr>
          <p:cNvSpPr/>
          <p:nvPr/>
        </p:nvSpPr>
        <p:spPr>
          <a:xfrm>
            <a:off x="7157169" y="2855061"/>
            <a:ext cx="2069866" cy="696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Run Priority 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D342861-883B-4297-B0BE-0FA99FCDFC01}"/>
              </a:ext>
            </a:extLst>
          </p:cNvPr>
          <p:cNvSpPr/>
          <p:nvPr/>
        </p:nvSpPr>
        <p:spPr>
          <a:xfrm>
            <a:off x="9805903" y="1888507"/>
            <a:ext cx="1356851" cy="331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Process 1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CF11C1A-8DCC-44E5-84B4-FA188424BB71}"/>
              </a:ext>
            </a:extLst>
          </p:cNvPr>
          <p:cNvSpPr/>
          <p:nvPr/>
        </p:nvSpPr>
        <p:spPr>
          <a:xfrm>
            <a:off x="9805905" y="2312602"/>
            <a:ext cx="1356851" cy="3225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Process 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6876366-32AF-4D46-9E91-CBD2D3F20AAF}"/>
              </a:ext>
            </a:extLst>
          </p:cNvPr>
          <p:cNvSpPr/>
          <p:nvPr/>
        </p:nvSpPr>
        <p:spPr>
          <a:xfrm>
            <a:off x="9805906" y="2825448"/>
            <a:ext cx="1356851" cy="331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Process 3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1209A59-F6FD-49AD-BD2E-D4DDFA33DD82}"/>
              </a:ext>
            </a:extLst>
          </p:cNvPr>
          <p:cNvSpPr/>
          <p:nvPr/>
        </p:nvSpPr>
        <p:spPr>
          <a:xfrm>
            <a:off x="9805905" y="3244232"/>
            <a:ext cx="1356851" cy="3225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Process 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00BA8B0-9FD8-46CF-A3DC-9FFD617945D6}"/>
              </a:ext>
            </a:extLst>
          </p:cNvPr>
          <p:cNvSpPr/>
          <p:nvPr/>
        </p:nvSpPr>
        <p:spPr>
          <a:xfrm>
            <a:off x="9805907" y="3872052"/>
            <a:ext cx="1356851" cy="3225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Process 4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713D40-1E71-4D1D-893B-1057B9F77E35}"/>
              </a:ext>
            </a:extLst>
          </p:cNvPr>
          <p:cNvCxnSpPr>
            <a:cxnSpLocks/>
            <a:stCxn id="19" idx="6"/>
          </p:cNvCxnSpPr>
          <p:nvPr/>
        </p:nvCxnSpPr>
        <p:spPr>
          <a:xfrm>
            <a:off x="9227035" y="2267437"/>
            <a:ext cx="4529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ABEA50D-472F-425F-9C42-B4EC9ACE994A}"/>
              </a:ext>
            </a:extLst>
          </p:cNvPr>
          <p:cNvCxnSpPr>
            <a:cxnSpLocks/>
            <a:stCxn id="19" idx="4"/>
            <a:endCxn id="33" idx="0"/>
          </p:cNvCxnSpPr>
          <p:nvPr/>
        </p:nvCxnSpPr>
        <p:spPr>
          <a:xfrm>
            <a:off x="8192102" y="2615499"/>
            <a:ext cx="0" cy="2395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B8BFB1C-5E33-4B4E-9A0A-46711ED2E538}"/>
              </a:ext>
            </a:extLst>
          </p:cNvPr>
          <p:cNvCxnSpPr>
            <a:cxnSpLocks/>
            <a:stCxn id="33" idx="4"/>
            <a:endCxn id="31" idx="0"/>
          </p:cNvCxnSpPr>
          <p:nvPr/>
        </p:nvCxnSpPr>
        <p:spPr>
          <a:xfrm flipH="1">
            <a:off x="8192101" y="3551185"/>
            <a:ext cx="1" cy="1340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6956D42-347B-4785-AD49-A2A1AC06ED99}"/>
              </a:ext>
            </a:extLst>
          </p:cNvPr>
          <p:cNvCxnSpPr>
            <a:cxnSpLocks/>
            <a:stCxn id="33" idx="6"/>
          </p:cNvCxnSpPr>
          <p:nvPr/>
        </p:nvCxnSpPr>
        <p:spPr>
          <a:xfrm flipV="1">
            <a:off x="9227035" y="3189064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73714722-F113-40F7-80A2-858E874CEAA3}"/>
              </a:ext>
            </a:extLst>
          </p:cNvPr>
          <p:cNvCxnSpPr>
            <a:cxnSpLocks/>
            <a:stCxn id="31" idx="6"/>
          </p:cNvCxnSpPr>
          <p:nvPr/>
        </p:nvCxnSpPr>
        <p:spPr>
          <a:xfrm>
            <a:off x="9227033" y="4033305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4ABBD73-4ABD-4A09-BC8E-6B7009A2FD4E}"/>
              </a:ext>
            </a:extLst>
          </p:cNvPr>
          <p:cNvSpPr txBox="1"/>
          <p:nvPr/>
        </p:nvSpPr>
        <p:spPr>
          <a:xfrm>
            <a:off x="5024185" y="5959918"/>
            <a:ext cx="6705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e.g. Modern OSes: Windows, Linux, MacOS</a:t>
            </a:r>
          </a:p>
        </p:txBody>
      </p:sp>
    </p:spTree>
    <p:extLst>
      <p:ext uri="{BB962C8B-B14F-4D97-AF65-F5344CB8AC3E}">
        <p14:creationId xmlns:p14="http://schemas.microsoft.com/office/powerpoint/2010/main" val="1940366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346D-056D-F6A7-A11D-F88AFE108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How Does This Help Us With Architecture Decisions?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3D3CD-83EB-75A0-ED18-5399141EB0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2978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i="1" dirty="0"/>
              <a:t>Every "historical" aspect in this lecture is really the same handful of tradeoffs</a:t>
            </a:r>
          </a:p>
          <a:p>
            <a:pPr marL="171450" indent="-1714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b="1" dirty="0"/>
              <a:t>Isolation vs. Performance</a:t>
            </a:r>
          </a:p>
          <a:p>
            <a:pPr marL="342900" lvl="1" indent="-1714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700" dirty="0"/>
              <a:t>Monolithic vs. Microkernel: everything in one space (fast) vs. isolated services (safe)</a:t>
            </a:r>
          </a:p>
          <a:p>
            <a:pPr marL="342900" lvl="1" indent="-1714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700" dirty="0"/>
              <a:t>Process vs. Thread: separate memory (safe) vs. shared memory (fast)</a:t>
            </a:r>
          </a:p>
          <a:p>
            <a:pPr marL="171450" indent="-1714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b="1" dirty="0"/>
              <a:t>Trusting vs. Enforcing</a:t>
            </a:r>
          </a:p>
          <a:p>
            <a:pPr marL="342900" lvl="1" indent="-1714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700" dirty="0"/>
              <a:t>Cooperative multitasking trusted every process to yield — and that trust is exactly what failed</a:t>
            </a:r>
          </a:p>
          <a:p>
            <a:pPr marL="342900" lvl="1" indent="-1714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700" dirty="0"/>
              <a:t>Timesharing / preemptive scheduling: OS enforces fairness so no single process can monopolize</a:t>
            </a:r>
          </a:p>
          <a:p>
            <a:pPr marL="171450" indent="-1714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b="1" dirty="0"/>
              <a:t>Where you'll meet these same decisions again</a:t>
            </a:r>
          </a:p>
          <a:p>
            <a:pPr marL="342900" lvl="1" indent="-1714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700" dirty="0"/>
              <a:t>Monolithic app vs. microservices = monolithic kernel vs. microkernel, one layer up the stack</a:t>
            </a:r>
          </a:p>
          <a:p>
            <a:pPr marL="342900" lvl="1" indent="-1714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700" dirty="0"/>
              <a:t>Container/VM isolation choices = "how much do I trust this workload?" all over again</a:t>
            </a:r>
          </a:p>
          <a:p>
            <a:pPr>
              <a:spcBef>
                <a:spcPts val="1000"/>
              </a:spcBef>
              <a:buNone/>
            </a:pPr>
            <a:r>
              <a:rPr lang="en-US" sz="1800" i="1" dirty="0"/>
              <a:t>These are tradeoffs you’ll have to weigh as an architect, over and over, at every layer of the stack.</a:t>
            </a:r>
          </a:p>
        </p:txBody>
      </p:sp>
    </p:spTree>
    <p:extLst>
      <p:ext uri="{BB962C8B-B14F-4D97-AF65-F5344CB8AC3E}">
        <p14:creationId xmlns:p14="http://schemas.microsoft.com/office/powerpoint/2010/main" val="183031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17A18-9814-7ED5-2FE3-EBAD1212A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the Tradeoffs to Make a Choice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4A4F1-0D13-F87C-AFEE-8E47F8078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57095"/>
          </a:xfrm>
        </p:spPr>
        <p:txBody>
          <a:bodyPr>
            <a:norm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900" b="1" dirty="0"/>
              <a:t>Requirement: </a:t>
            </a:r>
            <a:r>
              <a:rPr lang="en-US" sz="1900" b="1" i="1" dirty="0"/>
              <a:t>The flight-control computer can never let one faulty driver crash the whole system</a:t>
            </a:r>
          </a:p>
          <a:p>
            <a:pPr marL="342900" lvl="1" indent="-171450">
              <a:spcBef>
                <a:spcPts val="200"/>
              </a:spcBef>
              <a:buNone/>
            </a:pPr>
            <a:r>
              <a:rPr lang="en-US" sz="1700" b="1" dirty="0">
                <a:solidFill>
                  <a:schemeClr val="accent2"/>
                </a:solidFill>
              </a:rPr>
              <a:t>→ Choose a microkernel OS.</a:t>
            </a:r>
          </a:p>
          <a:p>
            <a:pPr marL="342900" lvl="1" indent="-1714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A crashed driver stays isolated in its own process instead of taking the kernel down with it. The QNX OS (microkernel), a popular choice in the auto and medical industries, could be a good fit.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900" b="1" dirty="0"/>
              <a:t>Requirement: </a:t>
            </a:r>
            <a:r>
              <a:rPr lang="en-US" sz="1900" b="1" i="1" dirty="0"/>
              <a:t>The point-of-sale terminal must a) require 4MB or less of RAM b) boot one trusted app; and c) run as fast as possible</a:t>
            </a:r>
          </a:p>
          <a:p>
            <a:pPr marL="342900" lvl="1" indent="-171450">
              <a:spcBef>
                <a:spcPts val="200"/>
              </a:spcBef>
              <a:buNone/>
            </a:pPr>
            <a:r>
              <a:rPr lang="en-US" sz="1700" b="1" dirty="0">
                <a:solidFill>
                  <a:schemeClr val="accent2"/>
                </a:solidFill>
              </a:rPr>
              <a:t>→ Choose a monolithic OS that bypasses layers for speed.</a:t>
            </a:r>
          </a:p>
          <a:p>
            <a:pPr marL="342900" lvl="1" indent="-1714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With one single trusted app that is resource-constrained (RAM), performance matters more than isolation. Is DOS making a comeback? (Sadly no, probably </a:t>
            </a:r>
            <a:r>
              <a:rPr lang="en-US" sz="1600" dirty="0" err="1"/>
              <a:t>FreeRTOS</a:t>
            </a:r>
            <a:r>
              <a:rPr lang="en-US" sz="1600" dirty="0"/>
              <a:t>)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900" b="1" dirty="0"/>
              <a:t>Requirement: </a:t>
            </a:r>
            <a:r>
              <a:rPr lang="en-US" sz="1900" b="1" i="1" dirty="0"/>
              <a:t>The cloud host must handle workloads from hundreds of unrelated paying customers on shared hardware (multi-tenant)</a:t>
            </a:r>
          </a:p>
          <a:p>
            <a:pPr marL="342900" lvl="1" indent="-171450">
              <a:spcBef>
                <a:spcPts val="200"/>
              </a:spcBef>
              <a:buNone/>
            </a:pPr>
            <a:r>
              <a:rPr lang="en-US" sz="1700" b="1" dirty="0">
                <a:solidFill>
                  <a:schemeClr val="accent2"/>
                </a:solidFill>
              </a:rPr>
              <a:t>→ Choose preemptive scheduling, never cooperative.</a:t>
            </a:r>
          </a:p>
          <a:p>
            <a:pPr marL="342900" lvl="1" indent="-1714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You can't trust an arbitrary customer's workload to voluntarily yield the CPU. Just about any modern general-purpose OS is in the running.</a:t>
            </a:r>
          </a:p>
        </p:txBody>
      </p:sp>
    </p:spTree>
    <p:extLst>
      <p:ext uri="{BB962C8B-B14F-4D97-AF65-F5344CB8AC3E}">
        <p14:creationId xmlns:p14="http://schemas.microsoft.com/office/powerpoint/2010/main" val="179228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F872A-FC25-4991-9E78-3F8687E36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4916B7-0385-4E0F-BD10-D9D1F5054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310949" cy="2308045"/>
          </a:xfrm>
        </p:spPr>
        <p:txBody>
          <a:bodyPr>
            <a:normAutofit fontScale="77500" lnSpcReduction="20000"/>
          </a:bodyPr>
          <a:lstStyle/>
          <a:p>
            <a:pPr marL="342900" indent="-171450">
              <a:buFont typeface="Wingdings" panose="05000000000000000000" pitchFamily="2" charset="2"/>
              <a:buChar char="§"/>
            </a:pPr>
            <a:r>
              <a:rPr lang="en-US" dirty="0"/>
              <a:t>The economic cost of all the setup time was staggering.  </a:t>
            </a:r>
          </a:p>
          <a:p>
            <a:pPr marL="342900" indent="-171450">
              <a:buFont typeface="Wingdings" panose="05000000000000000000" pitchFamily="2" charset="2"/>
              <a:buChar char="§"/>
            </a:pPr>
            <a:r>
              <a:rPr lang="en-US" dirty="0"/>
              <a:t>Companies were charging $300/h for IBM 701 in 1954 =  $3,602 in 2025 dollars!</a:t>
            </a:r>
          </a:p>
          <a:p>
            <a:pPr marL="635508" lvl="1" indent="-171450">
              <a:buFont typeface="Wingdings" panose="05000000000000000000" pitchFamily="2" charset="2"/>
              <a:buChar char="§"/>
            </a:pPr>
            <a:r>
              <a:rPr lang="en-US" dirty="0"/>
              <a:t>A lot of time to prepare –&gt; wasted money</a:t>
            </a:r>
          </a:p>
          <a:p>
            <a:pPr marL="635508" lvl="1" indent="-171450">
              <a:buFont typeface="Wingdings" panose="05000000000000000000" pitchFamily="2" charset="2"/>
              <a:buChar char="§"/>
            </a:pPr>
            <a:r>
              <a:rPr lang="en-US" dirty="0"/>
              <a:t>First operating systems -&gt; fixed this problem</a:t>
            </a:r>
          </a:p>
          <a:p>
            <a:pPr marL="818388" lvl="2" indent="-171450">
              <a:buFont typeface="Wingdings" panose="05000000000000000000" pitchFamily="2" charset="2"/>
              <a:buChar char="§"/>
            </a:pPr>
            <a:r>
              <a:rPr lang="en-US" sz="1700" dirty="0"/>
              <a:t>No UI or multitasking</a:t>
            </a:r>
          </a:p>
          <a:p>
            <a:pPr marL="818388" lvl="2" indent="-171450">
              <a:buFont typeface="Wingdings" panose="05000000000000000000" pitchFamily="2" charset="2"/>
              <a:buChar char="§"/>
            </a:pPr>
            <a:r>
              <a:rPr lang="en-US" sz="1700" dirty="0"/>
              <a:t>Maximize hardware utilization</a:t>
            </a:r>
          </a:p>
          <a:p>
            <a:pPr marL="635508" lvl="1" indent="-171450">
              <a:buFont typeface="Wingdings" panose="05000000000000000000" pitchFamily="2" charset="2"/>
              <a:buChar char="§"/>
            </a:pPr>
            <a:r>
              <a:rPr lang="en-US" dirty="0"/>
              <a:t>Automatically load a new program when the currently executing program completed or crashed</a:t>
            </a:r>
          </a:p>
          <a:p>
            <a:pPr marL="342900" indent="-171450">
              <a:buFont typeface="Wingdings" panose="05000000000000000000" pitchFamily="2" charset="2"/>
              <a:buChar char="§"/>
            </a:pPr>
            <a:r>
              <a:rPr lang="en-US" dirty="0"/>
              <a:t>"Batch Processing" — automatically load the next program when the current one completes or crashes; maximizes hardware utilization. Still the dominant approach in data processing today.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2DE713-0DD9-4B9D-BC1F-A6414A74D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998" y="4153779"/>
            <a:ext cx="3856901" cy="21702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D97424-0C5A-4854-974F-1D7C3BA08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1268" y="4203413"/>
            <a:ext cx="1582004" cy="21206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ADF535-3BCE-49BA-8F86-6EE0241AB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6908" y="426228"/>
            <a:ext cx="2262187" cy="1028700"/>
          </a:xfrm>
          <a:prstGeom prst="rect">
            <a:avLst/>
          </a:prstGeom>
        </p:spPr>
      </p:pic>
      <p:pic>
        <p:nvPicPr>
          <p:cNvPr id="1026" name="Picture 2" descr="Image result for punch Card readers">
            <a:extLst>
              <a:ext uri="{FF2B5EF4-FFF2-40B4-BE49-F238E27FC236}">
                <a16:creationId xmlns:a16="http://schemas.microsoft.com/office/drawing/2014/main" id="{B5B85B22-7F6F-49E9-85E7-C4BC5C203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974" y="4120800"/>
            <a:ext cx="1428027" cy="220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rrow: Striped Right 6">
            <a:extLst>
              <a:ext uri="{FF2B5EF4-FFF2-40B4-BE49-F238E27FC236}">
                <a16:creationId xmlns:a16="http://schemas.microsoft.com/office/drawing/2014/main" id="{8528F477-873D-4BAB-AC04-0827C52CE398}"/>
              </a:ext>
            </a:extLst>
          </p:cNvPr>
          <p:cNvSpPr/>
          <p:nvPr/>
        </p:nvSpPr>
        <p:spPr>
          <a:xfrm>
            <a:off x="5700743" y="5052551"/>
            <a:ext cx="790513" cy="702023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646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B5E20-5B6B-467C-9614-0F875330A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755197" cy="1450757"/>
          </a:xfrm>
        </p:spPr>
        <p:txBody>
          <a:bodyPr/>
          <a:lstStyle/>
          <a:p>
            <a:r>
              <a:rPr lang="en-US" sz="4400" dirty="0"/>
              <a:t>State</a:t>
            </a:r>
            <a:r>
              <a:rPr lang="en-US" dirty="0"/>
              <a:t> of the art … circa 1970s and back again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4A13B-E10F-4FB4-ADA2-4B2EDCDEF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3"/>
            <a:ext cx="10839081" cy="4643557"/>
          </a:xfrm>
        </p:spPr>
        <p:txBody>
          <a:bodyPr>
            <a:normAutofit/>
          </a:bodyPr>
          <a:lstStyle/>
          <a:p>
            <a:pPr marL="460375" indent="-230188">
              <a:buFont typeface="Wingdings" panose="05000000000000000000" pitchFamily="2" charset="2"/>
              <a:buChar char="§"/>
            </a:pPr>
            <a:r>
              <a:rPr lang="en-US" dirty="0"/>
              <a:t>Timesharing systems</a:t>
            </a:r>
          </a:p>
          <a:p>
            <a:pPr marL="752983" lvl="1" indent="-230188">
              <a:buFont typeface="Wingdings" panose="05000000000000000000" pitchFamily="2" charset="2"/>
              <a:buChar char="§"/>
            </a:pPr>
            <a:r>
              <a:rPr lang="en-US" dirty="0"/>
              <a:t>Parallel sessions!</a:t>
            </a:r>
          </a:p>
          <a:p>
            <a:pPr marL="935863" lvl="2" indent="-230188">
              <a:buFont typeface="Wingdings" panose="05000000000000000000" pitchFamily="2" charset="2"/>
              <a:buChar char="§"/>
            </a:pPr>
            <a:r>
              <a:rPr lang="en-US" sz="1700" dirty="0"/>
              <a:t>Not really – fast switches between processes</a:t>
            </a:r>
          </a:p>
          <a:p>
            <a:pPr marL="752983" lvl="1" indent="-230188">
              <a:buFont typeface="Wingdings" panose="05000000000000000000" pitchFamily="2" charset="2"/>
              <a:buChar char="§"/>
            </a:pPr>
            <a:r>
              <a:rPr lang="en-US" dirty="0"/>
              <a:t>Remote terminals wired to mainframes!</a:t>
            </a:r>
          </a:p>
          <a:p>
            <a:pPr marL="752983" lvl="1" indent="-230188">
              <a:buFont typeface="Wingdings" panose="05000000000000000000" pitchFamily="2" charset="2"/>
              <a:buChar char="§"/>
            </a:pPr>
            <a:r>
              <a:rPr lang="en-US" dirty="0"/>
              <a:t>Command line!</a:t>
            </a:r>
          </a:p>
          <a:p>
            <a:pPr marL="460375" indent="-230188">
              <a:buFont typeface="Wingdings" panose="05000000000000000000" pitchFamily="2" charset="2"/>
              <a:buChar char="§"/>
            </a:pPr>
            <a:r>
              <a:rPr lang="en-US" dirty="0"/>
              <a:t>Early real-time systems</a:t>
            </a:r>
          </a:p>
          <a:p>
            <a:pPr marL="752983" lvl="1" indent="-230188">
              <a:buFont typeface="Wingdings" panose="05000000000000000000" pitchFamily="2" charset="2"/>
              <a:buChar char="§"/>
            </a:pPr>
            <a:r>
              <a:rPr lang="en-US" dirty="0"/>
              <a:t>Tiny (often custom) OS’s to run machines ... like the Apollo guidance system!</a:t>
            </a:r>
          </a:p>
          <a:p>
            <a:pPr marL="752983" lvl="1" indent="-230188">
              <a:buFont typeface="Wingdings" panose="05000000000000000000" pitchFamily="2" charset="2"/>
              <a:buChar char="§"/>
            </a:pPr>
            <a:r>
              <a:rPr lang="en-US" dirty="0"/>
              <a:t>Predictability &amp; real real-time</a:t>
            </a:r>
          </a:p>
          <a:p>
            <a:pPr marL="935863" lvl="2" indent="-230188">
              <a:buFont typeface="Wingdings" panose="05000000000000000000" pitchFamily="2" charset="2"/>
              <a:buChar char="§"/>
            </a:pPr>
            <a:r>
              <a:rPr lang="en-US" sz="1700" dirty="0"/>
              <a:t>Not multitasking – one important task</a:t>
            </a:r>
            <a:endParaRPr lang="en-US" dirty="0"/>
          </a:p>
          <a:p>
            <a:pPr marL="460375" indent="-230188">
              <a:buFont typeface="Wingdings" panose="05000000000000000000" pitchFamily="2" charset="2"/>
              <a:buChar char="§"/>
            </a:pPr>
            <a:r>
              <a:rPr lang="en-US" dirty="0"/>
              <a:t>Centralized computing, and all-control to the OS was the approach</a:t>
            </a:r>
          </a:p>
          <a:p>
            <a:pPr marL="752983" lvl="1" indent="-230188">
              <a:buFont typeface="Wingdings" panose="05000000000000000000" pitchFamily="2" charset="2"/>
              <a:buChar char="§"/>
            </a:pPr>
            <a:r>
              <a:rPr lang="en-US" dirty="0"/>
              <a:t>Mainframe</a:t>
            </a:r>
          </a:p>
          <a:p>
            <a:pPr marL="752983" lvl="1" indent="-230188">
              <a:buFont typeface="Wingdings" panose="05000000000000000000" pitchFamily="2" charset="2"/>
              <a:buChar char="§"/>
            </a:pPr>
            <a:r>
              <a:rPr lang="en-US" dirty="0"/>
              <a:t>Not PC</a:t>
            </a:r>
          </a:p>
        </p:txBody>
      </p:sp>
    </p:spTree>
    <p:extLst>
      <p:ext uri="{BB962C8B-B14F-4D97-AF65-F5344CB8AC3E}">
        <p14:creationId xmlns:p14="http://schemas.microsoft.com/office/powerpoint/2010/main" val="1150462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54C5C-2479-20CE-C4A4-0DB26C71C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90056-CF83-D415-C8CE-0371568A0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668387" cy="1450757"/>
          </a:xfrm>
        </p:spPr>
        <p:txBody>
          <a:bodyPr>
            <a:normAutofit/>
          </a:bodyPr>
          <a:lstStyle/>
          <a:p>
            <a:r>
              <a:rPr lang="en-US" sz="4400" dirty="0"/>
              <a:t>State of the art … circa 1970s and back again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96D75-57C0-B513-6570-3978F6DD8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3"/>
            <a:ext cx="10839081" cy="4643557"/>
          </a:xfrm>
        </p:spPr>
        <p:txBody>
          <a:bodyPr>
            <a:normAutofit/>
          </a:bodyPr>
          <a:lstStyle/>
          <a:p>
            <a:pPr marL="460375" indent="-230188">
              <a:buFont typeface="Wingdings" panose="05000000000000000000" pitchFamily="2" charset="2"/>
              <a:buChar char="§"/>
            </a:pPr>
            <a:r>
              <a:rPr lang="en-US" dirty="0"/>
              <a:t>80s -&gt; Personal Computers</a:t>
            </a:r>
          </a:p>
          <a:p>
            <a:pPr marL="752983" lvl="1" indent="-230188">
              <a:buFont typeface="Wingdings" panose="05000000000000000000" pitchFamily="2" charset="2"/>
              <a:buChar char="§"/>
            </a:pPr>
            <a:r>
              <a:rPr lang="en-US" dirty="0"/>
              <a:t>push for simpler (User) Interfaces (vs. interfaces for experts)</a:t>
            </a:r>
          </a:p>
          <a:p>
            <a:pPr marL="752983" lvl="1" indent="-230188">
              <a:buFont typeface="Wingdings" panose="05000000000000000000" pitchFamily="2" charset="2"/>
              <a:buChar char="§"/>
            </a:pPr>
            <a:r>
              <a:rPr lang="en-US" dirty="0"/>
              <a:t>computing became decentralized</a:t>
            </a:r>
          </a:p>
          <a:p>
            <a:pPr marL="752983" lvl="1" indent="-230188">
              <a:buFont typeface="Wingdings" panose="05000000000000000000" pitchFamily="2" charset="2"/>
              <a:buChar char="§"/>
            </a:pPr>
            <a:r>
              <a:rPr lang="en-US" dirty="0"/>
              <a:t>OS is user-centric</a:t>
            </a:r>
          </a:p>
          <a:p>
            <a:pPr marL="935863" lvl="2" indent="-230188">
              <a:buFont typeface="Wingdings" panose="05000000000000000000" pitchFamily="2" charset="2"/>
              <a:buChar char="§"/>
            </a:pPr>
            <a:r>
              <a:rPr lang="en-US" sz="1800" dirty="0"/>
              <a:t>not operator-centric</a:t>
            </a:r>
          </a:p>
          <a:p>
            <a:pPr marL="460375" indent="-230188">
              <a:buFont typeface="Wingdings" panose="05000000000000000000" pitchFamily="2" charset="2"/>
              <a:buChar char="§"/>
            </a:pPr>
            <a:r>
              <a:rPr lang="en-US" dirty="0"/>
              <a:t>Today?  OS and computing trends are shifting again</a:t>
            </a:r>
          </a:p>
          <a:p>
            <a:pPr marL="752983" lvl="1" indent="-230188">
              <a:buFont typeface="Wingdings" panose="05000000000000000000" pitchFamily="2" charset="2"/>
              <a:buChar char="§"/>
            </a:pPr>
            <a:r>
              <a:rPr lang="en-US" dirty="0"/>
              <a:t>centralization again</a:t>
            </a:r>
          </a:p>
          <a:p>
            <a:pPr marL="935863" lvl="2" indent="-230188">
              <a:buFont typeface="Wingdings" panose="05000000000000000000" pitchFamily="2" charset="2"/>
              <a:buChar char="§"/>
            </a:pPr>
            <a:r>
              <a:rPr lang="en-US" sz="1800" dirty="0"/>
              <a:t>cloud computing</a:t>
            </a:r>
          </a:p>
          <a:p>
            <a:pPr marL="935863" lvl="2" indent="-230188">
              <a:buFont typeface="Wingdings" panose="05000000000000000000" pitchFamily="2" charset="2"/>
              <a:buChar char="§"/>
            </a:pPr>
            <a:r>
              <a:rPr lang="en-US" sz="1800" dirty="0"/>
              <a:t>data centers instead of mainframes</a:t>
            </a:r>
          </a:p>
          <a:p>
            <a:pPr marL="935863" lvl="2" indent="-230188">
              <a:buFont typeface="Wingdings" panose="05000000000000000000" pitchFamily="2" charset="2"/>
              <a:buChar char="§"/>
            </a:pPr>
            <a:r>
              <a:rPr lang="en-US" sz="1800" dirty="0"/>
              <a:t>GPU farms</a:t>
            </a:r>
          </a:p>
          <a:p>
            <a:pPr marL="935863" lvl="2" indent="-230188">
              <a:buFont typeface="Wingdings" panose="05000000000000000000" pitchFamily="2" charset="2"/>
              <a:buChar char="§"/>
            </a:pPr>
            <a:r>
              <a:rPr lang="en-US" sz="1800" dirty="0"/>
              <a:t>PC = terminals</a:t>
            </a:r>
          </a:p>
          <a:p>
            <a:pPr marL="935863" lvl="2" indent="-230188">
              <a:buFont typeface="Wingdings" panose="05000000000000000000" pitchFamily="2" charset="2"/>
              <a:buChar char="§"/>
            </a:pPr>
            <a:r>
              <a:rPr lang="en-US" sz="1800" dirty="0"/>
              <a:t>welcome to the past</a:t>
            </a:r>
          </a:p>
          <a:p>
            <a:pPr marL="752983" lvl="1" indent="-230188">
              <a:buFont typeface="Wingdings" panose="05000000000000000000" pitchFamily="2" charset="2"/>
              <a:buChar char="§"/>
            </a:pPr>
            <a:r>
              <a:rPr lang="en-US" dirty="0"/>
              <a:t>cost - from $0.011/hour to $0.27/hour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989486-F490-1F0B-A613-899F9A30E5E5}"/>
              </a:ext>
            </a:extLst>
          </p:cNvPr>
          <p:cNvSpPr txBox="1"/>
          <p:nvPr/>
        </p:nvSpPr>
        <p:spPr>
          <a:xfrm>
            <a:off x="4934319" y="6386731"/>
            <a:ext cx="60969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https://aws.amazon.com/emr/pricing/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949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F41AC-0B76-4F34-84FE-9A3D48DD9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Operating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2A3D5-13A7-423A-898D-B290D05C8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19127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Whatever the user model, or commercial model, the Operating System drives the capabilities of the computer system.</a:t>
            </a:r>
          </a:p>
          <a:p>
            <a:r>
              <a:rPr lang="en-US" b="1" dirty="0"/>
              <a:t>When OS choice is constrained, the OS capabilities often set boundaries for your application architecture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you will mostly work with *nix &amp; Windows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but who knows…</a:t>
            </a:r>
          </a:p>
          <a:p>
            <a:r>
              <a:rPr lang="en-US" dirty="0"/>
              <a:t>Types of OS architectures</a:t>
            </a:r>
          </a:p>
          <a:p>
            <a:pPr lvl="1"/>
            <a:r>
              <a:rPr lang="en-US" dirty="0"/>
              <a:t>Monolithic systems</a:t>
            </a:r>
          </a:p>
          <a:p>
            <a:pPr lvl="2"/>
            <a:r>
              <a:rPr lang="en-US" sz="1600" dirty="0"/>
              <a:t>Everything is in a kernel</a:t>
            </a:r>
          </a:p>
          <a:p>
            <a:pPr lvl="1"/>
            <a:r>
              <a:rPr lang="en-US" dirty="0"/>
              <a:t>Layered systems </a:t>
            </a:r>
          </a:p>
          <a:p>
            <a:pPr lvl="2"/>
            <a:r>
              <a:rPr lang="en-US" sz="1600" dirty="0"/>
              <a:t>Hierarchy of functionality</a:t>
            </a:r>
          </a:p>
          <a:p>
            <a:pPr lvl="1"/>
            <a:r>
              <a:rPr lang="en-US" dirty="0"/>
              <a:t>Microkernels</a:t>
            </a:r>
          </a:p>
          <a:p>
            <a:pPr lvl="2"/>
            <a:r>
              <a:rPr lang="en-US" sz="1600" dirty="0"/>
              <a:t>Kernel is just a manager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45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40D3B-8965-4B44-A03B-EA69E9697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Monolithic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F3237F5-7F61-9629-0314-A011061C11F1}"/>
              </a:ext>
            </a:extLst>
          </p:cNvPr>
          <p:cNvGrpSpPr/>
          <p:nvPr/>
        </p:nvGrpSpPr>
        <p:grpSpPr>
          <a:xfrm>
            <a:off x="681611" y="1946999"/>
            <a:ext cx="3042848" cy="3371654"/>
            <a:chOff x="681611" y="2102711"/>
            <a:chExt cx="3042848" cy="337165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9C5F1AC-A964-4B1C-8C11-61DFC47BA4AC}"/>
                </a:ext>
              </a:extLst>
            </p:cNvPr>
            <p:cNvSpPr/>
            <p:nvPr/>
          </p:nvSpPr>
          <p:spPr>
            <a:xfrm>
              <a:off x="681611" y="2102711"/>
              <a:ext cx="3042848" cy="13255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Software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03BE6E0-2A84-42A5-A2F3-411FC10D5CB6}"/>
                </a:ext>
              </a:extLst>
            </p:cNvPr>
            <p:cNvSpPr/>
            <p:nvPr/>
          </p:nvSpPr>
          <p:spPr>
            <a:xfrm>
              <a:off x="681611" y="4148803"/>
              <a:ext cx="3042848" cy="13255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Kernel</a:t>
              </a:r>
            </a:p>
          </p:txBody>
        </p:sp>
        <p:sp>
          <p:nvSpPr>
            <p:cNvPr id="12" name="Arrow: Down 11">
              <a:extLst>
                <a:ext uri="{FF2B5EF4-FFF2-40B4-BE49-F238E27FC236}">
                  <a16:creationId xmlns:a16="http://schemas.microsoft.com/office/drawing/2014/main" id="{72660E57-E4D2-4D2B-A67A-C613FBFB308B}"/>
                </a:ext>
              </a:extLst>
            </p:cNvPr>
            <p:cNvSpPr/>
            <p:nvPr/>
          </p:nvSpPr>
          <p:spPr>
            <a:xfrm>
              <a:off x="1187737" y="3428273"/>
              <a:ext cx="867205" cy="73077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Arrow: Down 12">
              <a:extLst>
                <a:ext uri="{FF2B5EF4-FFF2-40B4-BE49-F238E27FC236}">
                  <a16:creationId xmlns:a16="http://schemas.microsoft.com/office/drawing/2014/main" id="{43D500A6-FD0C-4321-8DFB-5076CE0938C9}"/>
                </a:ext>
              </a:extLst>
            </p:cNvPr>
            <p:cNvSpPr/>
            <p:nvPr/>
          </p:nvSpPr>
          <p:spPr>
            <a:xfrm rot="10800000">
              <a:off x="2348926" y="3418031"/>
              <a:ext cx="867205" cy="73077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AF31F7E-2856-40E1-B121-53B76FCF63BA}"/>
              </a:ext>
            </a:extLst>
          </p:cNvPr>
          <p:cNvSpPr txBox="1"/>
          <p:nvPr/>
        </p:nvSpPr>
        <p:spPr>
          <a:xfrm>
            <a:off x="4029282" y="1946999"/>
            <a:ext cx="31607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925" indent="-288925">
              <a:buFont typeface="Arial" panose="020B0604020202020204" pitchFamily="34" charset="0"/>
              <a:buChar char="•"/>
            </a:pPr>
            <a:r>
              <a:rPr lang="en-US" dirty="0"/>
              <a:t>Early computer systems</a:t>
            </a:r>
          </a:p>
          <a:p>
            <a:pPr marL="288925" indent="-288925">
              <a:buFont typeface="Arial" panose="020B0604020202020204" pitchFamily="34" charset="0"/>
              <a:buChar char="•"/>
            </a:pPr>
            <a:r>
              <a:rPr lang="en-US" dirty="0"/>
              <a:t>Basic embedded controllers circa 1980s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7BA136-CCFA-944E-445C-B3CDD20538ED}"/>
              </a:ext>
            </a:extLst>
          </p:cNvPr>
          <p:cNvSpPr txBox="1"/>
          <p:nvPr/>
        </p:nvSpPr>
        <p:spPr>
          <a:xfrm>
            <a:off x="7494837" y="1946999"/>
            <a:ext cx="43651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Everything is in a kernel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process management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memory management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file system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I/O drivers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Examples: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UNIX (classic)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Linux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MS-DOS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Architectural Trade-off: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Pro: </a:t>
            </a:r>
            <a:r>
              <a:rPr lang="en-US" b="1" dirty="0"/>
              <a:t>Really</a:t>
            </a:r>
            <a:r>
              <a:rPr lang="en-US" dirty="0"/>
              <a:t> fast – all functionality 1 call away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Con: One bug - everything crashes</a:t>
            </a:r>
          </a:p>
        </p:txBody>
      </p:sp>
    </p:spTree>
    <p:extLst>
      <p:ext uri="{BB962C8B-B14F-4D97-AF65-F5344CB8AC3E}">
        <p14:creationId xmlns:p14="http://schemas.microsoft.com/office/powerpoint/2010/main" val="2814752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C2D8-646D-4CB0-81DB-DEF01D40C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[Semi-]Layered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59B32B-5F27-48BD-A3AD-2D3D90E8B74E}"/>
              </a:ext>
            </a:extLst>
          </p:cNvPr>
          <p:cNvSpPr/>
          <p:nvPr/>
        </p:nvSpPr>
        <p:spPr>
          <a:xfrm>
            <a:off x="1194050" y="2206545"/>
            <a:ext cx="3011733" cy="11240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Application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D781B7-AB60-409E-9AB0-B14E5AE9FEFE}"/>
              </a:ext>
            </a:extLst>
          </p:cNvPr>
          <p:cNvSpPr/>
          <p:nvPr/>
        </p:nvSpPr>
        <p:spPr>
          <a:xfrm>
            <a:off x="1189292" y="3538703"/>
            <a:ext cx="3011733" cy="6853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System Programs (resident)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A7CE76-45DF-490E-BCF9-2272D1851CD0}"/>
              </a:ext>
            </a:extLst>
          </p:cNvPr>
          <p:cNvSpPr/>
          <p:nvPr/>
        </p:nvSpPr>
        <p:spPr>
          <a:xfrm>
            <a:off x="1189291" y="4432076"/>
            <a:ext cx="3011733" cy="6853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Device Drivers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257C57-D1ED-4E94-900A-05D99C8C54B8}"/>
              </a:ext>
            </a:extLst>
          </p:cNvPr>
          <p:cNvSpPr/>
          <p:nvPr/>
        </p:nvSpPr>
        <p:spPr>
          <a:xfrm>
            <a:off x="1189290" y="5325450"/>
            <a:ext cx="3011733" cy="6853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BIOS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ea typeface="Calibri" panose="020F0502020204030204" pitchFamily="34" charset="0"/>
                <a:cs typeface="Times New Roman" panose="02020603050405020304" pitchFamily="18" charset="0"/>
              </a:rPr>
              <a:t>(Basic Input/</a:t>
            </a:r>
            <a:r>
              <a:rPr lang="en-US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Ouput</a:t>
            </a:r>
            <a:r>
              <a:rPr lang="en-US" sz="1600" dirty="0">
                <a:ea typeface="Calibri" panose="020F0502020204030204" pitchFamily="34" charset="0"/>
                <a:cs typeface="Times New Roman" panose="02020603050405020304" pitchFamily="18" charset="0"/>
              </a:rPr>
              <a:t> Services)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053C2243-A884-4F03-BB12-D99A668C8F6C}"/>
              </a:ext>
            </a:extLst>
          </p:cNvPr>
          <p:cNvSpPr/>
          <p:nvPr/>
        </p:nvSpPr>
        <p:spPr>
          <a:xfrm>
            <a:off x="1271624" y="3161778"/>
            <a:ext cx="572237" cy="5985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D71B5AAF-AF7D-49F4-B69C-531257E07423}"/>
              </a:ext>
            </a:extLst>
          </p:cNvPr>
          <p:cNvSpPr/>
          <p:nvPr/>
        </p:nvSpPr>
        <p:spPr>
          <a:xfrm>
            <a:off x="1487696" y="4029405"/>
            <a:ext cx="572237" cy="5985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B31D885E-02C1-47F6-A591-32F59ED0E480}"/>
              </a:ext>
            </a:extLst>
          </p:cNvPr>
          <p:cNvSpPr/>
          <p:nvPr/>
        </p:nvSpPr>
        <p:spPr>
          <a:xfrm>
            <a:off x="1703769" y="4897032"/>
            <a:ext cx="572237" cy="5985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676D58D-F292-43A3-8FBD-37128AC8479F}"/>
              </a:ext>
            </a:extLst>
          </p:cNvPr>
          <p:cNvSpPr txBox="1"/>
          <p:nvPr/>
        </p:nvSpPr>
        <p:spPr>
          <a:xfrm>
            <a:off x="1097280" y="1801064"/>
            <a:ext cx="2448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Theory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115418-5B01-3779-8ED8-9257CDE57743}"/>
              </a:ext>
            </a:extLst>
          </p:cNvPr>
          <p:cNvSpPr txBox="1"/>
          <p:nvPr/>
        </p:nvSpPr>
        <p:spPr>
          <a:xfrm>
            <a:off x="4443020" y="2206545"/>
            <a:ext cx="686636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Each layer talks to the next layer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‘BIOS’ is in chips, and ‘boots’ the 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Gains over Monolithic: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Modifiability — layers are independently replaceable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Reliability — faults isolated to a layer; less cascade failure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Maintainability — clear separation of concerns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Tradeoffs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Performance — cross-layer calls add overhead vs. monolithic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Pure layering is an architectural ideal; real OSes violate it for performance or legacy reasons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Result → "Semi"-Layered: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Integrability suffers — special cases punch through layers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Examples: none exist in pure form</a:t>
            </a:r>
          </a:p>
        </p:txBody>
      </p:sp>
    </p:spTree>
    <p:extLst>
      <p:ext uri="{BB962C8B-B14F-4D97-AF65-F5344CB8AC3E}">
        <p14:creationId xmlns:p14="http://schemas.microsoft.com/office/powerpoint/2010/main" val="73312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E7563-51ED-E59A-BC7F-83E2EF0B2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F1454-E4FF-53BD-2487-300E3B6AB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[Semi-]Layered in Practice: DOS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143F3F-1FEF-B087-1793-6AC41129DBF8}"/>
              </a:ext>
            </a:extLst>
          </p:cNvPr>
          <p:cNvSpPr/>
          <p:nvPr/>
        </p:nvSpPr>
        <p:spPr>
          <a:xfrm>
            <a:off x="1171682" y="2177653"/>
            <a:ext cx="4255966" cy="11240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Application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8F2CC6-61B2-34B4-5323-A5033244C4FB}"/>
              </a:ext>
            </a:extLst>
          </p:cNvPr>
          <p:cNvSpPr/>
          <p:nvPr/>
        </p:nvSpPr>
        <p:spPr>
          <a:xfrm>
            <a:off x="1171682" y="4376287"/>
            <a:ext cx="3011733" cy="6853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Device Drivers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2FAC15-0BAF-FB7F-BC3E-81B35B42A163}"/>
              </a:ext>
            </a:extLst>
          </p:cNvPr>
          <p:cNvSpPr/>
          <p:nvPr/>
        </p:nvSpPr>
        <p:spPr>
          <a:xfrm>
            <a:off x="1165474" y="5260622"/>
            <a:ext cx="4262174" cy="6853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BIOS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197E61-A666-2B22-03CB-8DC89D9313AA}"/>
              </a:ext>
            </a:extLst>
          </p:cNvPr>
          <p:cNvSpPr txBox="1"/>
          <p:nvPr/>
        </p:nvSpPr>
        <p:spPr>
          <a:xfrm>
            <a:off x="1097280" y="1866262"/>
            <a:ext cx="2430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DOS</a:t>
            </a: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593C20F1-5CEE-219A-2121-F4EC3481E634}"/>
              </a:ext>
            </a:extLst>
          </p:cNvPr>
          <p:cNvSpPr/>
          <p:nvPr/>
        </p:nvSpPr>
        <p:spPr>
          <a:xfrm>
            <a:off x="4764419" y="3103517"/>
            <a:ext cx="572237" cy="2333773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DDF2E7-2BC0-39FB-F3A5-CA30F51B5D02}"/>
              </a:ext>
            </a:extLst>
          </p:cNvPr>
          <p:cNvSpPr/>
          <p:nvPr/>
        </p:nvSpPr>
        <p:spPr>
          <a:xfrm>
            <a:off x="1171682" y="3455727"/>
            <a:ext cx="3530873" cy="6853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System Programs</a:t>
            </a:r>
            <a:b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(resident)</a:t>
            </a: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D08E1960-FF53-070F-D5E9-40085FF7864B}"/>
              </a:ext>
            </a:extLst>
          </p:cNvPr>
          <p:cNvSpPr/>
          <p:nvPr/>
        </p:nvSpPr>
        <p:spPr>
          <a:xfrm>
            <a:off x="1205458" y="3103518"/>
            <a:ext cx="572237" cy="5985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33367932-CDF1-C6E7-B890-3B5BA83EF030}"/>
              </a:ext>
            </a:extLst>
          </p:cNvPr>
          <p:cNvSpPr/>
          <p:nvPr/>
        </p:nvSpPr>
        <p:spPr>
          <a:xfrm>
            <a:off x="1421530" y="3971145"/>
            <a:ext cx="572237" cy="5985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6AAF30F4-B71F-AA4F-B6EC-E18F2AD77878}"/>
              </a:ext>
            </a:extLst>
          </p:cNvPr>
          <p:cNvSpPr/>
          <p:nvPr/>
        </p:nvSpPr>
        <p:spPr>
          <a:xfrm>
            <a:off x="1637603" y="4838772"/>
            <a:ext cx="572237" cy="5985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B55F05AB-3352-D3E6-D0AD-100274E27D39}"/>
              </a:ext>
            </a:extLst>
          </p:cNvPr>
          <p:cNvSpPr/>
          <p:nvPr/>
        </p:nvSpPr>
        <p:spPr>
          <a:xfrm>
            <a:off x="4145701" y="3971145"/>
            <a:ext cx="572237" cy="145957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NarrativeBox">
            <a:extLst>
              <a:ext uri="{FF2B5EF4-FFF2-40B4-BE49-F238E27FC236}">
                <a16:creationId xmlns:a16="http://schemas.microsoft.com/office/drawing/2014/main" id="{133F9884-4EB0-4949-9413-86D528BC66F3}"/>
              </a:ext>
            </a:extLst>
          </p:cNvPr>
          <p:cNvSpPr txBox="1"/>
          <p:nvPr/>
        </p:nvSpPr>
        <p:spPr>
          <a:xfrm>
            <a:off x="5715000" y="1866900"/>
            <a:ext cx="5842000" cy="2831544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Deviation from Theory</a:t>
            </a:r>
            <a:endParaRPr lang="en-US" sz="1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DOS targeted single-user, resource-constrained hardware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Performance mattered more than isolation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Applications were trusted to behave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Bypassing layers to call hardware directly was acceptable and fast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Consequence – any misbehaving application could corrupt the entire system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/>
              <a:t>Reliability sacrificed for 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Architectural ideals are always balanced against real-world constraints</a:t>
            </a:r>
          </a:p>
        </p:txBody>
      </p:sp>
    </p:spTree>
    <p:extLst>
      <p:ext uri="{BB962C8B-B14F-4D97-AF65-F5344CB8AC3E}">
        <p14:creationId xmlns:p14="http://schemas.microsoft.com/office/powerpoint/2010/main" val="2643230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20" grpId="0"/>
      <p:bldP spid="23" grpId="0" animBg="1"/>
      <p:bldP spid="22" grpId="0" animBg="1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0A7EA7D-9356-44D2-8CA5-A3818C6CE19F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3ba1d89a-6075-4e5e-807c-fa2e56cfab70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8562</TotalTime>
  <Words>2267</Words>
  <Application>Microsoft Office PowerPoint</Application>
  <PresentationFormat>Widescreen</PresentationFormat>
  <Paragraphs>348</Paragraphs>
  <Slides>22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Consolas</vt:lpstr>
      <vt:lpstr>Wingdings</vt:lpstr>
      <vt:lpstr>Retrospect</vt:lpstr>
      <vt:lpstr>Operating Systems</vt:lpstr>
      <vt:lpstr>A little history</vt:lpstr>
      <vt:lpstr>Costs …</vt:lpstr>
      <vt:lpstr>State of the art … circa 1970s and back again</vt:lpstr>
      <vt:lpstr>State of the art … circa 1970s and back again</vt:lpstr>
      <vt:lpstr>Types of Operating Systems</vt:lpstr>
      <vt:lpstr>Monolithic</vt:lpstr>
      <vt:lpstr>[Semi-]Layered</vt:lpstr>
      <vt:lpstr>[Semi-]Layered in Practice: DOS</vt:lpstr>
      <vt:lpstr>Improved OS Architecture: OS/2</vt:lpstr>
      <vt:lpstr>Microkernel</vt:lpstr>
      <vt:lpstr>Types of modern OSes</vt:lpstr>
      <vt:lpstr>Kernel Space and User Space …</vt:lpstr>
      <vt:lpstr>Address Translation  </vt:lpstr>
      <vt:lpstr>How does an application ‘run’?</vt:lpstr>
      <vt:lpstr>Process vs. Thread</vt:lpstr>
      <vt:lpstr>Multi-processing</vt:lpstr>
      <vt:lpstr>Co-Operative Multitasking</vt:lpstr>
      <vt:lpstr>Timesharing Multitasking</vt:lpstr>
      <vt:lpstr>Priority Preemptive Multitasking</vt:lpstr>
      <vt:lpstr>So How Does This Help Us With Architecture Decisions?</vt:lpstr>
      <vt:lpstr>Applying the Tradeoffs to Make a Choice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Operating Systems</dc:title>
  <dc:creator>Kal Rabb</dc:creator>
  <cp:lastModifiedBy>Christopher Wake</cp:lastModifiedBy>
  <cp:revision>52</cp:revision>
  <dcterms:created xsi:type="dcterms:W3CDTF">2020-05-19T13:41:29Z</dcterms:created>
  <dcterms:modified xsi:type="dcterms:W3CDTF">2026-09-01T13:19:19Z</dcterms:modified>
</cp:coreProperties>
</file>